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u-H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B70003-97A9-492F-A878-76020182A6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C7ACA490-B5C0-46D9-A964-FECFDAD2232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B79397B8-010F-4E14-83CD-BADAF9671C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F2DBEC-8112-450C-8F35-0D6A5195B97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909F74A-435F-4ABC-B403-B01F4750CA3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4B66E60-39C9-4117-86FD-B80A69BB9D8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D5C6248-8DAF-4E7F-83E0-DE9D0C5BC4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ED4FE6DE-946D-4703-AB2E-3AD25CEAFEE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BF15EDAC-FD4C-4B9B-BC92-6C987AAF42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EC71E0B2-3FE2-4A40-8C13-793290172E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6D4714F5-03C2-405A-833C-087F1A471CD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654642D-A738-4523-A45C-1CD083FCAA9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9B3C626-F929-422A-831D-09E1AFB9627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432000" indent="-216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hu-H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648000" indent="-216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hu-H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864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hu-H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hu-HU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hu-HU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hu-HU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4751057-2D93-4777-A8F0-C3A2C4672D0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CB0A709-9A17-4CDF-A200-1EF2A895ED9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2DAA0A4-E567-4C67-95AD-E7CA81ED6368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62C1B66-6177-42EB-B036-B6AF8B453593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D798C21-9387-4ACD-BF0B-6EBEA4567C53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1232E5-0B7C-41A2-9E0C-F3BD9A54EFB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hu-H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hu-H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hu-H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hu-H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F9B20D2-8A5B-4CD4-BF28-C70ACAA41F9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8759CEA-F19C-4B37-80DB-3F98D499197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u-H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17B3B64-DD13-4342-808B-BA6865DC96B3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hu-H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mond 3"/>
          <p:cNvSpPr/>
          <p:nvPr/>
        </p:nvSpPr>
        <p:spPr>
          <a:xfrm>
            <a:off x="4197960" y="1690200"/>
            <a:ext cx="2895120" cy="2701440"/>
          </a:xfrm>
          <a:prstGeom prst="diamond">
            <a:avLst/>
          </a:prstGeom>
          <a:solidFill>
            <a:srgbClr val="4472c4"/>
          </a:solidFill>
          <a:ln>
            <a:solidFill>
              <a:srgbClr val="325490"/>
            </a:solidFill>
          </a:ln>
          <a:effectLst>
            <a:softEdge rad="228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9360000" y="2340000"/>
            <a:ext cx="2160000" cy="1980000"/>
          </a:xfrm>
          <a:prstGeom prst="rect">
            <a:avLst/>
          </a:prstGeom>
          <a:solidFill>
            <a:srgbClr val="81d41a"/>
          </a:solidFill>
          <a:ln w="0">
            <a:noFill/>
          </a:ln>
          <a:effectLst>
            <a:softEdge rad="127080"/>
          </a:effectLst>
        </p:spPr>
        <p:txBody>
          <a:bodyPr lIns="90000" rIns="90000" tIns="45000" bIns="45000" anchor="ctr" anchorCtr="1">
            <a:spAutoFit/>
          </a:bodyPr>
          <a:p>
            <a:pPr algn="ctr"/>
            <a:r>
              <a:rPr b="0" lang="hu-H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 edge</a:t>
            </a:r>
            <a:endParaRPr b="0" lang="hu-H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LibreOfficeDev/25.8.0.0.alpha0$Windows_X86_64 LibreOffice_project/775f2e87233c2650ba8d97972bb0acadbfc3e0c8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2020-05-08T16:46:21Z</dcterms:created>
  <dc:creator>Mike Kaganski</dc:creator>
  <dc:description/>
  <dc:language>hu-HU</dc:language>
  <cp:lastModifiedBy/>
  <dcterms:modified xsi:type="dcterms:W3CDTF">2024-12-16T12:18:16Z</dcterms:modified>
  <cp:revision>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