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2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8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oundRect">
            <a:avLst>
              <a:gd name="adj" fmla="val 10813"/>
            </a:avLst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5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3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8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3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3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0F406-5EDA-4453-8B7D-02093DEA7627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8A522-9382-4E16-90D6-48C478A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9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852" y="3538033"/>
            <a:ext cx="650296" cy="650296"/>
          </a:xfrm>
          <a:prstGeom prst="roundRect">
            <a:avLst>
              <a:gd name="adj" fmla="val 11587"/>
            </a:avLst>
          </a:prstGeom>
        </p:spPr>
      </p:pic>
    </p:spTree>
    <p:extLst>
      <p:ext uri="{BB962C8B-B14F-4D97-AF65-F5344CB8AC3E}">
        <p14:creationId xmlns:p14="http://schemas.microsoft.com/office/powerpoint/2010/main" val="288275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3</cp:revision>
  <dcterms:created xsi:type="dcterms:W3CDTF">2020-05-28T12:14:39Z</dcterms:created>
  <dcterms:modified xsi:type="dcterms:W3CDTF">2020-05-28T12:30:54Z</dcterms:modified>
</cp:coreProperties>
</file>