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8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8FF7A-4B3D-EC24-35AB-BE6D1C13C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9A152-8A98-8131-DC1C-372A85734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6714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09B199-6A09-E40D-6EAE-D7728BD93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60FF8-1099-B60D-85FB-EB4D43755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353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B563D-6B60-1BEE-8E79-7CD79CFA1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344E7-BE71-C36D-F9C8-4AB45A6A7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Teszt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452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Tünde Tóth</dc:creator>
  <cp:lastModifiedBy>Tünde Tóth</cp:lastModifiedBy>
  <cp:revision>1</cp:revision>
  <dcterms:created xsi:type="dcterms:W3CDTF">2025-11-05T13:29:37Z</dcterms:created>
  <dcterms:modified xsi:type="dcterms:W3CDTF">2025-11-05T13:31:07Z</dcterms:modified>
</cp:coreProperties>
</file>