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8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1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33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62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21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88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46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86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02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98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0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C37F-FA47-492B-ACFB-BCE06B492108}" type="datetimeFigureOut">
              <a:rPr lang="tr-TR" smtClean="0"/>
              <a:t>26.12.2019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DCFB7-80C3-40CE-995A-0DD8D5DDC5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80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916369"/>
              </p:ext>
            </p:extLst>
          </p:nvPr>
        </p:nvGraphicFramePr>
        <p:xfrm>
          <a:off x="1524000" y="1397000"/>
          <a:ext cx="6096000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12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1</cp:revision>
  <dcterms:created xsi:type="dcterms:W3CDTF">2019-12-26T12:16:22Z</dcterms:created>
  <dcterms:modified xsi:type="dcterms:W3CDTF">2019-12-26T12:17:41Z</dcterms:modified>
</cp:coreProperties>
</file>