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9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8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278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7604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828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8757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724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8426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034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2960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3466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831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872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708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676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134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160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FCD67-6919-422B-B34D-E94328E5B998}" type="datetimeFigureOut">
              <a:rPr lang="pl-PL" smtClean="0"/>
              <a:t>2019-04-29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0FCEF43-20B1-4DB6-A129-BF82892ED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1789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Theme</a:t>
            </a:r>
            <a:r>
              <a:rPr lang="pl-PL" dirty="0" smtClean="0"/>
              <a:t> test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 smtClean="0"/>
              <a:t>Theme</a:t>
            </a:r>
            <a:r>
              <a:rPr lang="pl-PL" dirty="0" smtClean="0"/>
              <a:t> DOM </a:t>
            </a:r>
            <a:r>
              <a:rPr lang="pl-PL" dirty="0" err="1" smtClean="0"/>
              <a:t>should</a:t>
            </a:r>
            <a:r>
              <a:rPr lang="pl-PL" dirty="0" smtClean="0"/>
              <a:t> be </a:t>
            </a:r>
            <a:r>
              <a:rPr lang="pl-PL" dirty="0" err="1" smtClean="0"/>
              <a:t>stored</a:t>
            </a:r>
            <a:r>
              <a:rPr lang="pl-PL" dirty="0" smtClean="0"/>
              <a:t> in </a:t>
            </a:r>
            <a:r>
              <a:rPr lang="pl-PL" dirty="0" err="1" smtClean="0"/>
              <a:t>OOXTheme</a:t>
            </a:r>
            <a:r>
              <a:rPr lang="pl-PL" dirty="0" smtClean="0"/>
              <a:t> for </a:t>
            </a:r>
            <a:r>
              <a:rPr lang="pl-PL" dirty="0" err="1" smtClean="0"/>
              <a:t>SmartArt</a:t>
            </a:r>
            <a:r>
              <a:rPr lang="pl-PL" dirty="0" smtClean="0"/>
              <a:t> re-</a:t>
            </a:r>
            <a:r>
              <a:rPr lang="pl-PL" dirty="0" err="1" smtClean="0"/>
              <a:t>generation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11947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12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Theme 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 test</dc:title>
  <dc:creator>Grzegorz Araminowicz</dc:creator>
  <cp:lastModifiedBy>Grzegorz Araminowicz</cp:lastModifiedBy>
  <cp:revision>1</cp:revision>
  <dcterms:created xsi:type="dcterms:W3CDTF">2019-04-29T12:21:17Z</dcterms:created>
  <dcterms:modified xsi:type="dcterms:W3CDTF">2019-04-29T12:23:25Z</dcterms:modified>
</cp:coreProperties>
</file>