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LibreOffice/5.3.0.3$Linux_X86_64 LibreOffice_project/7074905676c47b82bbcfbea1aeefc84afe1c50e1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2017-03-01T11:49:02Z</dcterms:created>
  <dc:creator/>
  <dc:description/>
  <dc:language>en-US</dc:language>
  <cp:lastModifiedBy/>
  <dcterms:modified xsi:type="dcterms:W3CDTF">2017-03-01T11:52:13Z</dcterms:modified>
  <cp:revision>1</cp:revision>
  <dc:subject/>
  <dc:title/>
</cp:coreProperties>
</file>