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522C-CFE8-4A57-B252-D745BCDC30D7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02FEA-F1E5-407A-925C-3923232EE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97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522C-CFE8-4A57-B252-D745BCDC30D7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02FEA-F1E5-407A-925C-3923232EE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878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522C-CFE8-4A57-B252-D745BCDC30D7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02FEA-F1E5-407A-925C-3923232EE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634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522C-CFE8-4A57-B252-D745BCDC30D7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02FEA-F1E5-407A-925C-3923232EE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274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522C-CFE8-4A57-B252-D745BCDC30D7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02FEA-F1E5-407A-925C-3923232EE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74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522C-CFE8-4A57-B252-D745BCDC30D7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02FEA-F1E5-407A-925C-3923232EE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23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522C-CFE8-4A57-B252-D745BCDC30D7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02FEA-F1E5-407A-925C-3923232EE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17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522C-CFE8-4A57-B252-D745BCDC30D7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02FEA-F1E5-407A-925C-3923232EE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340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522C-CFE8-4A57-B252-D745BCDC30D7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02FEA-F1E5-407A-925C-3923232EE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596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522C-CFE8-4A57-B252-D745BCDC30D7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02FEA-F1E5-407A-925C-3923232EE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713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A522C-CFE8-4A57-B252-D745BCDC30D7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02FEA-F1E5-407A-925C-3923232EE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955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A522C-CFE8-4A57-B252-D745BCDC30D7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02FEA-F1E5-407A-925C-3923232EE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538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udio 5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52238" y="6218238"/>
            <a:ext cx="487362" cy="48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718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453"/>
    </mc:Choice>
    <mc:Fallback>
      <p:transition spd="slow" advTm="245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Microsoft account</cp:lastModifiedBy>
  <cp:revision>1</cp:revision>
  <dcterms:created xsi:type="dcterms:W3CDTF">2021-01-15T14:19:41Z</dcterms:created>
  <dcterms:modified xsi:type="dcterms:W3CDTF">2021-01-15T14:21:14Z</dcterms:modified>
</cp:coreProperties>
</file>