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94" r:id="rId4"/>
  </p:sldMasterIdLst>
  <p:notesMasterIdLst>
    <p:notesMasterId r:id="rId6"/>
  </p:notesMasterIdLst>
  <p:handoutMasterIdLst>
    <p:handoutMasterId r:id="rId7"/>
  </p:handoutMasterIdLst>
  <p:sldIdLst>
    <p:sldId id="267" r:id="rId5"/>
  </p:sldIdLst>
  <p:sldSz cx="12192000" cy="6858000"/>
  <p:notesSz cx="6858000" cy="9144000"/>
  <p:embeddedFontLst>
    <p:embeddedFont>
      <p:font typeface="Labil Grotesk 50" panose="020B0604020202020204" charset="0"/>
      <p:regular r:id="rId8"/>
    </p:embeddedFont>
  </p:embeddedFont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EAE2F590-22D9-4B48-94A8-1CEEB305D1E7}">
          <p14:sldIdLst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3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191D"/>
    <a:srgbClr val="FFBD5A"/>
    <a:srgbClr val="FFE768"/>
    <a:srgbClr val="14191C"/>
    <a:srgbClr val="3D525F"/>
    <a:srgbClr val="FFE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Format med tema 1 - dekorfärg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4687"/>
  </p:normalViewPr>
  <p:slideViewPr>
    <p:cSldViewPr snapToGrid="0">
      <p:cViewPr varScale="1">
        <p:scale>
          <a:sx n="87" d="100"/>
          <a:sy n="87" d="100"/>
        </p:scale>
        <p:origin x="1518" y="78"/>
      </p:cViewPr>
      <p:guideLst>
        <p:guide orient="horz" pos="163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50" d="100"/>
          <a:sy n="150" d="100"/>
        </p:scale>
        <p:origin x="4984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BE5E3056-C8E3-B747-C02E-5A9815217B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F902BE6-F1C3-17B2-44F8-114366B0737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846CC-B49F-444D-9F3A-42C48D02916E}" type="datetimeFigureOut">
              <a:rPr lang="sv-SE" smtClean="0"/>
              <a:t>2025-11-28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6AFC46F-2E0B-63DE-26DE-C00044835CF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9B446E4-F836-053D-8E34-C9C6F586357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957F26-EC5A-414E-A431-E8A6F2B3B44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9684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549A7-44C4-EC41-BD4E-A6077557EB51}" type="datetimeFigureOut">
              <a:rPr lang="sv-SE" smtClean="0"/>
              <a:t>2025-11-28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XXX</a:t>
            </a:r>
          </a:p>
          <a:p>
            <a:pPr lvl="1"/>
            <a:r>
              <a:rPr lang="sv-SE"/>
              <a:t>XXX</a:t>
            </a:r>
          </a:p>
          <a:p>
            <a:pPr lvl="2"/>
            <a:r>
              <a:rPr lang="sv-SE"/>
              <a:t>XXX</a:t>
            </a:r>
          </a:p>
          <a:p>
            <a:pPr lvl="3"/>
            <a:r>
              <a:rPr lang="sv-SE"/>
              <a:t>XXX</a:t>
            </a:r>
          </a:p>
          <a:p>
            <a:pPr lvl="4"/>
            <a:r>
              <a:rPr lang="sv-SE"/>
              <a:t>XXXX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090A3-E787-2344-B316-337D70CF8BE7}" type="slidenum">
              <a:rPr lang="sv-SE" smtClean="0"/>
              <a:t>#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2683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Flow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sidfot 15">
            <a:extLst>
              <a:ext uri="{FF2B5EF4-FFF2-40B4-BE49-F238E27FC236}">
                <a16:creationId xmlns:a16="http://schemas.microsoft.com/office/drawing/2014/main" id="{30974A72-5ACD-D81A-6D05-A57D6EF67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Ropo Template</a:t>
            </a:r>
          </a:p>
        </p:txBody>
      </p:sp>
    </p:spTree>
    <p:extLst>
      <p:ext uri="{BB962C8B-B14F-4D97-AF65-F5344CB8AC3E}">
        <p14:creationId xmlns:p14="http://schemas.microsoft.com/office/powerpoint/2010/main" val="37904610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ight - F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sidfot 12">
            <a:extLst>
              <a:ext uri="{FF2B5EF4-FFF2-40B4-BE49-F238E27FC236}">
                <a16:creationId xmlns:a16="http://schemas.microsoft.com/office/drawing/2014/main" id="{93F61376-FDCC-1412-B62A-7DC6E96EB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Ropo Template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1400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sidfot 20">
            <a:extLst>
              <a:ext uri="{FF2B5EF4-FFF2-40B4-BE49-F238E27FC236}">
                <a16:creationId xmlns:a16="http://schemas.microsoft.com/office/drawing/2014/main" id="{ECE6817F-DB1E-EC2E-6682-1CEFC5BC49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26912" y="6297752"/>
            <a:ext cx="183391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  <a:latin typeface="Labil Grotesk 50" pitchFamily="2" charset="77"/>
              </a:defRPr>
            </a:lvl1pPr>
          </a:lstStyle>
          <a:p>
            <a:r>
              <a:rPr lang="sv-SE"/>
              <a:t>Ropo Template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6193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5" r:id="rId2"/>
  </p:sldLayoutIdLst>
  <p:hf hdr="0"/>
  <p:txStyles>
    <p:titleStyle>
      <a:lvl1pPr algn="l" defTabSz="914400" rtl="0" eaLnBrk="1" latinLnBrk="0" hangingPunct="1">
        <a:lnSpc>
          <a:spcPts val="4800"/>
        </a:lnSpc>
        <a:spcBef>
          <a:spcPct val="0"/>
        </a:spcBef>
        <a:buNone/>
        <a:defRPr sz="4800" kern="1200">
          <a:solidFill>
            <a:schemeClr val="tx1"/>
          </a:solidFill>
          <a:latin typeface="Labil Grotesk 50" pitchFamily="2" charset="77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ts val="255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Labil Grotesk 50" pitchFamily="2" charset="77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ts val="23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Labil Grotesk 50" pitchFamily="2" charset="77"/>
          <a:ea typeface="+mn-ea"/>
          <a:cs typeface="Arial" panose="020B0604020202020204" pitchFamily="34" charset="0"/>
        </a:defRPr>
      </a:lvl2pPr>
      <a:lvl3pPr marL="1080000" indent="-228600" algn="l" defTabSz="914400" rtl="0" eaLnBrk="1" latinLnBrk="0" hangingPunct="1">
        <a:lnSpc>
          <a:spcPts val="19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Labil Grotesk 50" pitchFamily="2" charset="77"/>
          <a:ea typeface="+mn-ea"/>
          <a:cs typeface="Arial" panose="020B0604020202020204" pitchFamily="34" charset="0"/>
        </a:defRPr>
      </a:lvl3pPr>
      <a:lvl4pPr marL="1404000" indent="-228600" algn="l" defTabSz="914400" rtl="0" eaLnBrk="1" latinLnBrk="0" hangingPunct="1">
        <a:lnSpc>
          <a:spcPts val="19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Labil Grotesk 50" pitchFamily="2" charset="77"/>
          <a:ea typeface="+mn-ea"/>
          <a:cs typeface="Arial" panose="020B0604020202020204" pitchFamily="34" charset="0"/>
        </a:defRPr>
      </a:lvl4pPr>
      <a:lvl5pPr marL="1677600" indent="-228600" algn="l" defTabSz="914400" rtl="0" eaLnBrk="1" latinLnBrk="0" hangingPunct="1">
        <a:lnSpc>
          <a:spcPts val="19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Labil Grotesk 50" pitchFamily="2" charset="77"/>
          <a:ea typeface="+mn-ea"/>
          <a:cs typeface="Arial" panose="020B0604020202020204" pitchFamily="34" charset="0"/>
        </a:defRPr>
      </a:lvl5pPr>
      <a:lvl6pPr marL="22860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64" userDrawn="1">
          <p15:clr>
            <a:srgbClr val="F26B43"/>
          </p15:clr>
        </p15:guide>
        <p15:guide id="2" orient="horz" pos="278" userDrawn="1">
          <p15:clr>
            <a:srgbClr val="F26B43"/>
          </p15:clr>
        </p15:guide>
        <p15:guide id="3" orient="horz" pos="2673" userDrawn="1">
          <p15:clr>
            <a:srgbClr val="F26B43"/>
          </p15:clr>
        </p15:guide>
        <p15:guide id="4" pos="7508" userDrawn="1">
          <p15:clr>
            <a:srgbClr val="F26B43"/>
          </p15:clr>
        </p15:guide>
        <p15:guide id="5" orient="horz" pos="814" userDrawn="1">
          <p15:clr>
            <a:srgbClr val="F26B43"/>
          </p15:clr>
        </p15:guide>
        <p15:guide id="6" orient="horz" pos="895" userDrawn="1">
          <p15:clr>
            <a:srgbClr val="F26B43"/>
          </p15:clr>
        </p15:guide>
        <p15:guide id="7" orient="horz" pos="1434" userDrawn="1">
          <p15:clr>
            <a:srgbClr val="F26B43"/>
          </p15:clr>
        </p15:guide>
        <p15:guide id="8" orient="horz" pos="1515" userDrawn="1">
          <p15:clr>
            <a:srgbClr val="F26B43"/>
          </p15:clr>
        </p15:guide>
        <p15:guide id="9" orient="horz" pos="2054" userDrawn="1">
          <p15:clr>
            <a:srgbClr val="F26B43"/>
          </p15:clr>
        </p15:guide>
        <p15:guide id="10" orient="horz" pos="2129" userDrawn="1">
          <p15:clr>
            <a:srgbClr val="F26B43"/>
          </p15:clr>
        </p15:guide>
        <p15:guide id="11" pos="6352" userDrawn="1">
          <p15:clr>
            <a:srgbClr val="F26B43"/>
          </p15:clr>
        </p15:guide>
        <p15:guide id="12" pos="6270" userDrawn="1">
          <p15:clr>
            <a:srgbClr val="F26B43"/>
          </p15:clr>
        </p15:guide>
        <p15:guide id="13" pos="5732" userDrawn="1">
          <p15:clr>
            <a:srgbClr val="F26B43"/>
          </p15:clr>
        </p15:guide>
        <p15:guide id="14" pos="5656" userDrawn="1">
          <p15:clr>
            <a:srgbClr val="F26B43"/>
          </p15:clr>
        </p15:guide>
        <p15:guide id="15" pos="5038" userDrawn="1">
          <p15:clr>
            <a:srgbClr val="F26B43"/>
          </p15:clr>
        </p15:guide>
        <p15:guide id="16" pos="3182" userDrawn="1">
          <p15:clr>
            <a:srgbClr val="F26B43"/>
          </p15:clr>
        </p15:guide>
        <p15:guide id="17" pos="2637" userDrawn="1">
          <p15:clr>
            <a:srgbClr val="F26B43"/>
          </p15:clr>
        </p15:guide>
        <p15:guide id="18" pos="2558" userDrawn="1">
          <p15:clr>
            <a:srgbClr val="F26B43"/>
          </p15:clr>
        </p15:guide>
        <p15:guide id="19" pos="2022" userDrawn="1">
          <p15:clr>
            <a:srgbClr val="F26B43"/>
          </p15:clr>
        </p15:guide>
        <p15:guide id="20" pos="1938" userDrawn="1">
          <p15:clr>
            <a:srgbClr val="F26B43"/>
          </p15:clr>
        </p15:guide>
        <p15:guide id="21" pos="1401" userDrawn="1">
          <p15:clr>
            <a:srgbClr val="F26B43"/>
          </p15:clr>
        </p15:guide>
        <p15:guide id="22" pos="1323" userDrawn="1">
          <p15:clr>
            <a:srgbClr val="F26B43"/>
          </p15:clr>
        </p15:guide>
        <p15:guide id="23" pos="780" userDrawn="1">
          <p15:clr>
            <a:srgbClr val="F26B43"/>
          </p15:clr>
        </p15:guide>
        <p15:guide id="24" pos="710" userDrawn="1">
          <p15:clr>
            <a:srgbClr val="F26B43"/>
          </p15:clr>
        </p15:guide>
        <p15:guide id="25" orient="horz" pos="2749" userDrawn="1">
          <p15:clr>
            <a:srgbClr val="F26B43"/>
          </p15:clr>
        </p15:guide>
        <p15:guide id="26" orient="horz" pos="3287" userDrawn="1">
          <p15:clr>
            <a:srgbClr val="F26B43"/>
          </p15:clr>
        </p15:guide>
        <p15:guide id="27" orient="horz" pos="3375" userDrawn="1">
          <p15:clr>
            <a:srgbClr val="F26B43"/>
          </p15:clr>
        </p15:guide>
        <p15:guide id="28" orient="horz" pos="3906" userDrawn="1">
          <p15:clr>
            <a:srgbClr val="F26B43"/>
          </p15:clr>
        </p15:guide>
        <p15:guide id="29" pos="3255" userDrawn="1">
          <p15:clr>
            <a:srgbClr val="F26B43"/>
          </p15:clr>
        </p15:guide>
        <p15:guide id="30" pos="3795" userDrawn="1">
          <p15:clr>
            <a:srgbClr val="F26B43"/>
          </p15:clr>
        </p15:guide>
        <p15:guide id="31" pos="3874" userDrawn="1">
          <p15:clr>
            <a:srgbClr val="F26B43"/>
          </p15:clr>
        </p15:guide>
        <p15:guide id="32" pos="4412" userDrawn="1">
          <p15:clr>
            <a:srgbClr val="F26B43"/>
          </p15:clr>
        </p15:guide>
        <p15:guide id="33" pos="4497" userDrawn="1">
          <p15:clr>
            <a:srgbClr val="F26B43"/>
          </p15:clr>
        </p15:guide>
        <p15:guide id="34" pos="5114" userDrawn="1">
          <p15:clr>
            <a:srgbClr val="F26B43"/>
          </p15:clr>
        </p15:guide>
        <p15:guide id="35" pos="6893" userDrawn="1">
          <p15:clr>
            <a:srgbClr val="F26B43"/>
          </p15:clr>
        </p15:guide>
        <p15:guide id="36" pos="697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0C1D334-6DE3-DB1E-B9D8-AA805D73E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Prislista</a:t>
            </a:r>
          </a:p>
        </p:txBody>
      </p:sp>
    </p:spTree>
    <p:extLst>
      <p:ext uri="{BB962C8B-B14F-4D97-AF65-F5344CB8AC3E}">
        <p14:creationId xmlns:p14="http://schemas.microsoft.com/office/powerpoint/2010/main" val="3210454490"/>
      </p:ext>
    </p:extLst>
  </p:cSld>
  <p:clrMapOvr>
    <a:masterClrMapping/>
  </p:clrMapOvr>
</p:sld>
</file>

<file path=ppt/theme/theme1.xml><?xml version="1.0" encoding="utf-8"?>
<a:theme xmlns:a="http://schemas.openxmlformats.org/drawingml/2006/main" name="1_Ropo 2024">
  <a:themeElements>
    <a:clrScheme name="Ropo 2024">
      <a:dk1>
        <a:srgbClr val="000000"/>
      </a:dk1>
      <a:lt1>
        <a:srgbClr val="FAFAFA"/>
      </a:lt1>
      <a:dk2>
        <a:srgbClr val="14191C"/>
      </a:dk2>
      <a:lt2>
        <a:srgbClr val="F3F3F3"/>
      </a:lt2>
      <a:accent1>
        <a:srgbClr val="66ADEE"/>
      </a:accent1>
      <a:accent2>
        <a:srgbClr val="6187A5"/>
      </a:accent2>
      <a:accent3>
        <a:srgbClr val="3D515F"/>
      </a:accent3>
      <a:accent4>
        <a:srgbClr val="45F28A"/>
      </a:accent4>
      <a:accent5>
        <a:srgbClr val="FF6868"/>
      </a:accent5>
      <a:accent6>
        <a:srgbClr val="FFE667"/>
      </a:accent6>
      <a:hlink>
        <a:srgbClr val="FFE768"/>
      </a:hlink>
      <a:folHlink>
        <a:srgbClr val="FFBD59"/>
      </a:folHlink>
    </a:clrScheme>
    <a:fontScheme name="Ropo 2024">
      <a:majorFont>
        <a:latin typeface="Labil Grotesk Office"/>
        <a:ea typeface=""/>
        <a:cs typeface=""/>
      </a:majorFont>
      <a:minorFont>
        <a:latin typeface="Labil Grotesk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0" tIns="0" rIns="0" bIns="0" rtlCol="0" anchor="b">
        <a:noAutofit/>
      </a:bodyPr>
      <a:lstStyle>
        <a:defPPr algn="l">
          <a:lnSpc>
            <a:spcPts val="3400"/>
          </a:lnSpc>
          <a:defRPr sz="32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Ropo-2024-2.1" id="{E013C0B6-491F-D54C-A4B0-4C4130EBCAE7}" vid="{A83BAF90-0586-A84A-9ED1-CED2E81F678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F2D103FD7ED84F852121449956BEE1" ma:contentTypeVersion="12" ma:contentTypeDescription="Create a new document." ma:contentTypeScope="" ma:versionID="b5daa4ba72bde8b19f64685e85b3c63a">
  <xsd:schema xmlns:xsd="http://www.w3.org/2001/XMLSchema" xmlns:xs="http://www.w3.org/2001/XMLSchema" xmlns:p="http://schemas.microsoft.com/office/2006/metadata/properties" xmlns:ns2="5d90b145-f29a-4cc2-ba31-8476e02f6477" xmlns:ns3="3e5ced61-5348-404b-a141-c887568b038b" targetNamespace="http://schemas.microsoft.com/office/2006/metadata/properties" ma:root="true" ma:fieldsID="fc2aed75058822ac1bed8891e072a790" ns2:_="" ns3:_="">
    <xsd:import namespace="5d90b145-f29a-4cc2-ba31-8476e02f6477"/>
    <xsd:import namespace="3e5ced61-5348-404b-a141-c887568b03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0b145-f29a-4cc2-ba31-8476e02f64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e97b37e-f017-4f5b-8785-000138c7d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5ced61-5348-404b-a141-c887568b038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0827f52-ab6b-4034-b2d9-b02aa40c5113}" ma:internalName="TaxCatchAll" ma:showField="CatchAllData" ma:web="3e5ced61-5348-404b-a141-c887568b03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e5ced61-5348-404b-a141-c887568b038b" xsi:nil="true"/>
    <lcf76f155ced4ddcb4097134ff3c332f xmlns="5d90b145-f29a-4cc2-ba31-8476e02f647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5BA53F1-949E-4400-86AB-C06C69695C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2E4DE2-9549-4AE8-BB06-D883F84EAE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90b145-f29a-4cc2-ba31-8476e02f6477"/>
    <ds:schemaRef ds:uri="3e5ced61-5348-404b-a141-c887568b03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D2C893-54D6-427A-BBDF-5A88398695BD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3a4a7206-4a9c-4921-9813-76cc00319e34"/>
    <ds:schemaRef ds:uri="http://purl.org/dc/elements/1.1/"/>
    <ds:schemaRef ds:uri="http://www.w3.org/XML/1998/namespace"/>
    <ds:schemaRef ds:uri="http://schemas.microsoft.com/office/2006/documentManagement/types"/>
    <ds:schemaRef ds:uri="6b00ec73-da60-4ef7-9ad2-d44e196307af"/>
    <ds:schemaRef ds:uri="http://purl.org/dc/dcmitype/"/>
    <ds:schemaRef ds:uri="1c236835-7306-4c3a-bb92-6de8ce694916"/>
    <ds:schemaRef ds:uri="5cfebc4c-4b97-4943-840a-8a1c46e4d59c"/>
    <ds:schemaRef ds:uri="3e5ced61-5348-404b-a141-c887568b038b"/>
    <ds:schemaRef ds:uri="5d90b145-f29a-4cc2-ba31-8476e02f6477"/>
  </ds:schemaRefs>
</ds:datastoreItem>
</file>

<file path=docMetadata/LabelInfo.xml><?xml version="1.0" encoding="utf-8"?>
<clbl:labelList xmlns:clbl="http://schemas.microsoft.com/office/2020/mipLabelMetadata">
  <clbl:label id="{ec68fc14-29c7-40e6-b989-8ec8e7a8994d}" enabled="1" method="Privileged" siteId="{b061153f-8b99-4e08-b170-500665ff1d0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Template_Ropo_2024</Template>
  <TotalTime>47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Labil Grotesk 50</vt:lpstr>
      <vt:lpstr>Arial</vt:lpstr>
      <vt:lpstr>Aptos</vt:lpstr>
      <vt:lpstr>1_Ropo 2024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XXXXX</dc:creator>
  <cp:lastModifiedBy>Miklos Vajna</cp:lastModifiedBy>
  <cp:revision>14</cp:revision>
  <dcterms:created xsi:type="dcterms:W3CDTF">2025-06-05T13:55:26Z</dcterms:created>
  <dcterms:modified xsi:type="dcterms:W3CDTF">2025-11-28T14:43:56Z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0x1</vt:lpwstr>
  </property>
  <property fmtid="{D5CDD505-2E9C-101B-9397-08002B2CF9AE}" pid="3" name="MediaServiceImageTags">
    <vt:lpwstr/>
  </property>
  <property fmtid="{D5CDD505-2E9C-101B-9397-08002B2CF9AE}" pid="4" name="ClassificationContentMarkingFooterLocations">
    <vt:lpwstr>XXXXXX</vt:lpwstr>
  </property>
  <property fmtid="{D5CDD505-2E9C-101B-9397-08002B2CF9AE}" pid="5" name="ClassificationContentMarkingFooterText">
    <vt:lpwstr>XXXXXXXX</vt:lpwstr>
  </property>
</Properties>
</file>