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43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235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2211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5732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0239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4697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483768" y="1916832"/>
            <a:ext cx="3855028" cy="2570711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476711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Kullanıcısı</dc:creator>
  <cp:lastModifiedBy>Windows Kullanıcısı</cp:lastModifiedBy>
  <cp:revision>4</cp:revision>
  <dcterms:created xsi:type="dcterms:W3CDTF">2021-01-25T16:57:09Z</dcterms:created>
  <dcterms:modified xsi:type="dcterms:W3CDTF">2021-01-25T17:23:17Z</dcterms:modified>
</cp:coreProperties>
</file>