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4"/>
    <p:sldMasterId id="2147483730" r:id="rId5"/>
  </p:sldMasterIdLst>
  <p:notesMasterIdLst>
    <p:notesMasterId r:id="rId7"/>
  </p:notesMasterIdLst>
  <p:handoutMasterIdLst>
    <p:handoutMasterId r:id="rId8"/>
  </p:handoutMasterIdLst>
  <p:sldIdLst>
    <p:sldId id="28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" id="{74DF668E-7071-9D43-84E5-956478B3BC1D}">
          <p14:sldIdLst>
            <p14:sldId id="287"/>
          </p14:sldIdLst>
        </p14:section>
        <p14:section name="Getting Started" id="{64E5DCC8-C235-4F4E-8388-449A4AE5A744}">
          <p14:sldIdLst/>
        </p14:section>
        <p14:section name="Design Examples" id="{8D346C66-2475-A843-B879-CE1FF1969C3A}">
          <p14:sldIdLst/>
        </p14:section>
        <p14:section name="Closing" id="{164DAAE3-9254-FA45-A9EC-112F5C98712C}">
          <p14:sldIdLst/>
        </p14:section>
      </p14:sectionLst>
    </p:ex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0BA78"/>
    <a:srgbClr val="2453FF"/>
    <a:srgbClr val="FE7C3F"/>
    <a:srgbClr val="08221E"/>
    <a:srgbClr val="FFFFFF"/>
    <a:srgbClr val="30BA77"/>
    <a:srgbClr val="90EBCD"/>
    <a:srgbClr val="175D51"/>
    <a:srgbClr val="3138A7"/>
    <a:srgbClr val="0C32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097" autoAdjust="0"/>
    <p:restoredTop sz="95455" autoAdjust="0"/>
  </p:normalViewPr>
  <p:slideViewPr>
    <p:cSldViewPr showGuides="1">
      <p:cViewPr varScale="1">
        <p:scale>
          <a:sx n="87" d="100"/>
          <a:sy n="87" d="100"/>
        </p:scale>
        <p:origin x="978" y="84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>
      <p:cViewPr varScale="1">
        <p:scale>
          <a:sx n="69" d="100"/>
          <a:sy n="69" d="100"/>
        </p:scale>
        <p:origin x="3264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5E16E6-97C7-EE42-896D-D3C3D0156D8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8415ED-264F-FF46-958E-562BDBE3B629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48B7D7-9C57-9F49-AC9E-907366F6FE4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A9A464-AC6E-2642-95D4-DC7E78E23BE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4A3B10-583C-B94D-B167-AB1123A96E8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992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B5CFFD-C28E-4F99-A0AE-37E23A3D8A38}" type="datetimeFigureOut">
              <a:rPr lang="en-US" smtClean="0"/>
              <a:t>10/9/2023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119A10-C191-488C-8380-88750C29A35E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7180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119A10-C191-488C-8380-88750C29A35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7699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 | Infinity Stream">
    <p:bg>
      <p:bgPr>
        <a:solidFill>
          <a:srgbClr val="0C322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ext Placeholder 22"/>
          <p:cNvSpPr>
            <a:spLocks noGrp="1"/>
          </p:cNvSpPr>
          <p:nvPr userDrawn="1">
            <p:ph type="body" sz="quarter" idx="14" hasCustomPrompt="1"/>
          </p:nvPr>
        </p:nvSpPr>
        <p:spPr>
          <a:xfrm>
            <a:off x="6997198" y="457201"/>
            <a:ext cx="4462965" cy="165430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>
            <a:lvl1pPr marL="0" indent="0" algn="r">
              <a:buNone/>
              <a:defRPr sz="1000" cap="all" spc="150" baseline="0">
                <a:solidFill>
                  <a:srgbClr val="30BA77"/>
                </a:solidFill>
                <a:latin typeface="Poppins SemiBold" panose="00000700000000000000" pitchFamily="2" charset="0"/>
                <a:cs typeface="Poppins SemiBold" panose="00000700000000000000" pitchFamily="2" charset="0"/>
              </a:defRPr>
            </a:lvl1pPr>
          </a:lstStyle>
          <a:p>
            <a:pPr lvl="0"/>
            <a:r>
              <a:rPr lang="en-AU" dirty="0"/>
              <a:t>00 MONTH 2022</a:t>
            </a:r>
            <a:endParaRPr lang="en-US" dirty="0"/>
          </a:p>
        </p:txBody>
      </p:sp>
      <p:sp>
        <p:nvSpPr>
          <p:cNvPr id="3" name="Text Placeholder 20">
            <a:extLst>
              <a:ext uri="{FF2B5EF4-FFF2-40B4-BE49-F238E27FC236}">
                <a16:creationId xmlns:a16="http://schemas.microsoft.com/office/drawing/2014/main" id="{0595C55D-B26A-C0F8-5E5C-D3124EB97B3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31839" y="1564536"/>
            <a:ext cx="8132064" cy="1685077"/>
          </a:xfrm>
          <a:prstGeom prst="rect">
            <a:avLst/>
          </a:prstGeom>
        </p:spPr>
        <p:txBody>
          <a:bodyPr wrap="square" lIns="0" tIns="0" rIns="0" bIns="0" anchor="b">
            <a:spAutoFit/>
          </a:bodyPr>
          <a:lstStyle>
            <a:lvl1pPr marL="0" indent="0">
              <a:lnSpc>
                <a:spcPct val="90000"/>
              </a:lnSpc>
              <a:buNone/>
              <a:defRPr sz="6000" baseline="0">
                <a:solidFill>
                  <a:schemeClr val="bg1"/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</a:lstStyle>
          <a:p>
            <a:pPr lvl="0"/>
            <a:r>
              <a:rPr lang="en-US" dirty="0"/>
              <a:t>This is a multi line heading for the title.</a:t>
            </a:r>
          </a:p>
        </p:txBody>
      </p:sp>
      <p:sp>
        <p:nvSpPr>
          <p:cNvPr id="5" name="Text Placeholder 24">
            <a:extLst>
              <a:ext uri="{FF2B5EF4-FFF2-40B4-BE49-F238E27FC236}">
                <a16:creationId xmlns:a16="http://schemas.microsoft.com/office/drawing/2014/main" id="{1F26182C-AEEA-8050-A38F-D7F1D9BA692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31838" y="3366277"/>
            <a:ext cx="8132064" cy="602473"/>
          </a:xfrm>
          <a:prstGeom prst="rect">
            <a:avLst/>
          </a:prstGeom>
        </p:spPr>
        <p:txBody>
          <a:bodyPr lIns="0" tIns="0" rIns="0" bIns="0" anchor="b"/>
          <a:lstStyle>
            <a:lvl1pPr marL="0" indent="0">
              <a:buNone/>
              <a:defRPr sz="1800" baseline="0">
                <a:solidFill>
                  <a:schemeClr val="accent1"/>
                </a:solidFill>
                <a:latin typeface="Poppins Light" panose="00000400000000000000" pitchFamily="2" charset="0"/>
                <a:cs typeface="Poppins Light" panose="00000400000000000000" pitchFamily="2" charset="0"/>
              </a:defRPr>
            </a:lvl1pPr>
          </a:lstStyle>
          <a:p>
            <a:pPr lvl="0"/>
            <a:r>
              <a:rPr lang="en-US" dirty="0"/>
              <a:t>This is a subheading.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416618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| Subheadline | Body cop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6" hasCustomPrompt="1"/>
          </p:nvPr>
        </p:nvSpPr>
        <p:spPr>
          <a:xfrm>
            <a:off x="731838" y="2544286"/>
            <a:ext cx="10985032" cy="248443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3" name="Text Placeholder 24">
            <a:extLst>
              <a:ext uri="{FF2B5EF4-FFF2-40B4-BE49-F238E27FC236}">
                <a16:creationId xmlns:a16="http://schemas.microsoft.com/office/drawing/2014/main" id="{03D83A36-7091-E445-90BB-3EE0E0CD181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31838" y="1157783"/>
            <a:ext cx="10728324" cy="66941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10000"/>
              </a:lnSpc>
              <a:spcAft>
                <a:spcPts val="1000"/>
              </a:spcAft>
              <a:buNone/>
              <a:defRPr sz="2000" baseline="0">
                <a:solidFill>
                  <a:schemeClr val="accent3"/>
                </a:solidFill>
                <a:latin typeface="Poppins Light" panose="00000400000000000000" pitchFamily="2" charset="0"/>
                <a:cs typeface="Poppins Light" panose="00000400000000000000" pitchFamily="2" charset="0"/>
              </a:defRPr>
            </a:lvl1pPr>
          </a:lstStyle>
          <a:p>
            <a:pPr lvl="0"/>
            <a:r>
              <a:rPr lang="en-US" dirty="0"/>
              <a:t>This is a subheading.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diam </a:t>
            </a:r>
            <a:r>
              <a:rPr lang="en-US" dirty="0" err="1"/>
              <a:t>nonummy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euismod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laoreet</a:t>
            </a:r>
            <a:r>
              <a:rPr lang="en-US" dirty="0"/>
              <a:t> dolore magna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.</a:t>
            </a:r>
          </a:p>
        </p:txBody>
      </p:sp>
      <p:sp>
        <p:nvSpPr>
          <p:cNvPr id="12" name="Title Placeholder 22">
            <a:extLst>
              <a:ext uri="{FF2B5EF4-FFF2-40B4-BE49-F238E27FC236}">
                <a16:creationId xmlns:a16="http://schemas.microsoft.com/office/drawing/2014/main" id="{57ED2DA4-AB58-104B-857F-AF0DD002870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31837" y="630659"/>
            <a:ext cx="10728323" cy="455509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This is a headline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DB069873-C536-38E8-74C2-66D4F3D97A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33268" y="6353888"/>
            <a:ext cx="288888" cy="123112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r">
              <a:defRPr sz="800">
                <a:solidFill>
                  <a:schemeClr val="accent3">
                    <a:lumMod val="40000"/>
                    <a:lumOff val="60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defRPr>
            </a:lvl1pPr>
          </a:lstStyle>
          <a:p>
            <a:fld id="{866D8E11-A83D-46AC-BA35-C493C365AC6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444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22">
            <a:extLst>
              <a:ext uri="{FF2B5EF4-FFF2-40B4-BE49-F238E27FC236}">
                <a16:creationId xmlns:a16="http://schemas.microsoft.com/office/drawing/2014/main" id="{58759C36-EF8B-4B5F-8F31-05A58AE3963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31837" y="630659"/>
            <a:ext cx="10728323" cy="455509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r>
              <a:rPr lang="en-US" dirty="0"/>
              <a:t>This is a headline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7EFF84A4-39A6-C82F-81FF-881089D979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33268" y="6353888"/>
            <a:ext cx="288888" cy="123112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r">
              <a:defRPr sz="800">
                <a:solidFill>
                  <a:schemeClr val="accent3">
                    <a:lumMod val="40000"/>
                    <a:lumOff val="60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defRPr>
            </a:lvl1pPr>
          </a:lstStyle>
          <a:p>
            <a:fld id="{866D8E11-A83D-46AC-BA35-C493C365AC6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308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| Subheading | Left Align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0">
            <a:extLst>
              <a:ext uri="{FF2B5EF4-FFF2-40B4-BE49-F238E27FC236}">
                <a16:creationId xmlns:a16="http://schemas.microsoft.com/office/drawing/2014/main" id="{855DBCE4-21A6-D97F-F7B0-A38549D854F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48059" y="1990542"/>
            <a:ext cx="3474693" cy="898708"/>
          </a:xfrm>
          <a:prstGeom prst="rect">
            <a:avLst/>
          </a:prstGeom>
        </p:spPr>
        <p:txBody>
          <a:bodyPr wrap="square" lIns="0" tIns="0" rIns="0" bIns="0" anchor="b">
            <a:sp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None/>
              <a:defRPr sz="3200">
                <a:solidFill>
                  <a:schemeClr val="bg1"/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</a:lstStyle>
          <a:p>
            <a:pPr lvl="0"/>
            <a:r>
              <a:rPr lang="en-US" dirty="0"/>
              <a:t>This is a multi line heading.</a:t>
            </a:r>
          </a:p>
        </p:txBody>
      </p:sp>
      <p:sp>
        <p:nvSpPr>
          <p:cNvPr id="4" name="Text Placeholder 24">
            <a:extLst>
              <a:ext uri="{FF2B5EF4-FFF2-40B4-BE49-F238E27FC236}">
                <a16:creationId xmlns:a16="http://schemas.microsoft.com/office/drawing/2014/main" id="{01982034-8F68-05AA-C1C6-76267CBF2CF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48058" y="3242361"/>
            <a:ext cx="3474694" cy="23621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None/>
              <a:defRPr sz="2000" baseline="0">
                <a:solidFill>
                  <a:schemeClr val="bg1"/>
                </a:solidFill>
                <a:latin typeface="Poppins Light" panose="00000400000000000000" pitchFamily="2" charset="0"/>
                <a:cs typeface="Poppins Light" panose="00000400000000000000" pitchFamily="2" charset="0"/>
              </a:defRPr>
            </a:lvl1pPr>
          </a:lstStyle>
          <a:p>
            <a:pPr lvl="0"/>
            <a:r>
              <a:rPr lang="en-US" dirty="0"/>
              <a:t>This is a subheading.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nonummy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euismod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laoreet</a:t>
            </a:r>
            <a:r>
              <a:rPr lang="en-US" dirty="0"/>
              <a:t>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.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2B1BC3B0-85E6-59B0-5411-8035D3DD81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33268" y="6353888"/>
            <a:ext cx="288888" cy="123112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r">
              <a:defRPr sz="800">
                <a:solidFill>
                  <a:schemeClr val="accent3">
                    <a:lumMod val="40000"/>
                    <a:lumOff val="60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defRPr>
            </a:lvl1pPr>
          </a:lstStyle>
          <a:p>
            <a:fld id="{866D8E11-A83D-46AC-BA35-C493C365AC6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918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| Subheading |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5"/>
          <p:cNvSpPr>
            <a:spLocks noGrp="1"/>
          </p:cNvSpPr>
          <p:nvPr>
            <p:ph type="pic" sz="quarter" idx="16" hasCustomPrompt="1"/>
          </p:nvPr>
        </p:nvSpPr>
        <p:spPr>
          <a:xfrm>
            <a:off x="5556250" y="-4"/>
            <a:ext cx="6635750" cy="6858004"/>
          </a:xfrm>
          <a:prstGeom prst="rect">
            <a:avLst/>
          </a:prstGeom>
          <a:solidFill>
            <a:schemeClr val="bg2"/>
          </a:solidFill>
        </p:spPr>
        <p:txBody>
          <a:bodyPr bIns="1404000" anchor="ctr"/>
          <a:lstStyle>
            <a:lvl1pPr marL="0" indent="0" algn="ctr">
              <a:buNone/>
              <a:defRPr sz="1800">
                <a:solidFill>
                  <a:schemeClr val="tx2"/>
                </a:solidFill>
                <a:latin typeface="Poppins" panose="00000500000000000000" pitchFamily="2" charset="0"/>
                <a:cs typeface="Poppins" panose="00000500000000000000" pitchFamily="2" charset="0"/>
              </a:defRPr>
            </a:lvl1pPr>
          </a:lstStyle>
          <a:p>
            <a:r>
              <a:rPr lang="en-AU" dirty="0"/>
              <a:t>Insert Image</a:t>
            </a:r>
            <a:endParaRPr lang="en-US" dirty="0"/>
          </a:p>
        </p:txBody>
      </p:sp>
      <p:sp>
        <p:nvSpPr>
          <p:cNvPr id="3" name="Text Placeholder 20">
            <a:extLst>
              <a:ext uri="{FF2B5EF4-FFF2-40B4-BE49-F238E27FC236}">
                <a16:creationId xmlns:a16="http://schemas.microsoft.com/office/drawing/2014/main" id="{9EF8E354-BD11-3DFE-5808-3B2DAE3281C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48059" y="1990542"/>
            <a:ext cx="3474693" cy="898708"/>
          </a:xfrm>
          <a:prstGeom prst="rect">
            <a:avLst/>
          </a:prstGeom>
        </p:spPr>
        <p:txBody>
          <a:bodyPr wrap="square" lIns="0" tIns="0" rIns="0" bIns="0" anchor="b">
            <a:sp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None/>
              <a:defRPr sz="3200">
                <a:solidFill>
                  <a:schemeClr val="bg1"/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</a:lstStyle>
          <a:p>
            <a:pPr lvl="0"/>
            <a:r>
              <a:rPr lang="en-US" dirty="0"/>
              <a:t>This is a multi line heading.</a:t>
            </a:r>
          </a:p>
        </p:txBody>
      </p:sp>
      <p:sp>
        <p:nvSpPr>
          <p:cNvPr id="4" name="Text Placeholder 24">
            <a:extLst>
              <a:ext uri="{FF2B5EF4-FFF2-40B4-BE49-F238E27FC236}">
                <a16:creationId xmlns:a16="http://schemas.microsoft.com/office/drawing/2014/main" id="{B8BB0EFF-3BFB-E17A-E9D0-652AC4E00E8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48058" y="3242361"/>
            <a:ext cx="3474694" cy="23621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None/>
              <a:defRPr sz="2000" baseline="0">
                <a:solidFill>
                  <a:schemeClr val="bg1"/>
                </a:solidFill>
                <a:latin typeface="Poppins Light" panose="00000400000000000000" pitchFamily="2" charset="0"/>
                <a:cs typeface="Poppins Light" panose="00000400000000000000" pitchFamily="2" charset="0"/>
              </a:defRPr>
            </a:lvl1pPr>
          </a:lstStyle>
          <a:p>
            <a:pPr lvl="0"/>
            <a:r>
              <a:rPr lang="en-US" dirty="0"/>
              <a:t>This is a subheading.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diam</a:t>
            </a:r>
            <a:r>
              <a:rPr lang="en-US" dirty="0"/>
              <a:t> </a:t>
            </a:r>
            <a:r>
              <a:rPr lang="en-US" dirty="0" err="1"/>
              <a:t>nonummy</a:t>
            </a:r>
            <a:r>
              <a:rPr lang="en-US" dirty="0"/>
              <a:t> </a:t>
            </a:r>
            <a:r>
              <a:rPr lang="en-US" dirty="0" err="1"/>
              <a:t>nibh</a:t>
            </a:r>
            <a:r>
              <a:rPr lang="en-US" dirty="0"/>
              <a:t> </a:t>
            </a:r>
            <a:r>
              <a:rPr lang="en-US" dirty="0" err="1"/>
              <a:t>euismod</a:t>
            </a:r>
            <a:r>
              <a:rPr lang="en-US" dirty="0"/>
              <a:t> </a:t>
            </a:r>
            <a:r>
              <a:rPr lang="en-US" dirty="0" err="1"/>
              <a:t>tincidunt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laoreet</a:t>
            </a:r>
            <a:r>
              <a:rPr lang="en-US" dirty="0"/>
              <a:t>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aliquam</a:t>
            </a:r>
            <a:r>
              <a:rPr lang="en-US" dirty="0"/>
              <a:t> </a:t>
            </a:r>
            <a:r>
              <a:rPr lang="en-US" dirty="0" err="1"/>
              <a:t>erat</a:t>
            </a:r>
            <a:r>
              <a:rPr lang="en-US" dirty="0"/>
              <a:t>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04AB59-2672-E1EC-D343-B2453FD8ADD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029200" y="6353888"/>
            <a:ext cx="288888" cy="123112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r">
              <a:defRPr sz="800">
                <a:solidFill>
                  <a:schemeClr val="accent3">
                    <a:lumMod val="60000"/>
                    <a:lumOff val="40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defRPr>
            </a:lvl1pPr>
          </a:lstStyle>
          <a:p>
            <a:fld id="{866D8E11-A83D-46AC-BA35-C493C365AC6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534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03ADC8-9150-01FA-3173-A179CC7A20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33268" y="6353888"/>
            <a:ext cx="288888" cy="123112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r">
              <a:defRPr sz="800">
                <a:solidFill>
                  <a:schemeClr val="accent3">
                    <a:lumMod val="60000"/>
                    <a:lumOff val="40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defRPr>
            </a:lvl1pPr>
          </a:lstStyle>
          <a:p>
            <a:fld id="{866D8E11-A83D-46AC-BA35-C493C365AC6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637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 Divider Slide | Blue">
    <p:bg>
      <p:bgPr>
        <a:solidFill>
          <a:schemeClr val="accent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24">
            <a:extLst>
              <a:ext uri="{FF2B5EF4-FFF2-40B4-BE49-F238E27FC236}">
                <a16:creationId xmlns:a16="http://schemas.microsoft.com/office/drawing/2014/main" id="{56798B5F-1B53-F2D8-977C-5F0AC8E7CA4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31837" y="4254629"/>
            <a:ext cx="4695825" cy="602473"/>
          </a:xfrm>
          <a:prstGeom prst="rect">
            <a:avLst/>
          </a:prstGeom>
        </p:spPr>
        <p:txBody>
          <a:bodyPr lIns="0" tIns="0" rIns="0" bIns="0" anchor="t"/>
          <a:lstStyle>
            <a:lvl1pPr marL="0" indent="0">
              <a:lnSpc>
                <a:spcPct val="110000"/>
              </a:lnSpc>
              <a:spcBef>
                <a:spcPts val="0"/>
              </a:spcBef>
              <a:spcAft>
                <a:spcPts val="1000"/>
              </a:spcAft>
              <a:buNone/>
              <a:defRPr sz="1800" baseline="0">
                <a:solidFill>
                  <a:schemeClr val="bg1"/>
                </a:solidFill>
                <a:latin typeface="Poppins Light" panose="00000400000000000000" pitchFamily="2" charset="0"/>
                <a:cs typeface="Poppins Light" panose="00000400000000000000" pitchFamily="2" charset="0"/>
              </a:defRPr>
            </a:lvl1pPr>
          </a:lstStyle>
          <a:p>
            <a:pPr lvl="0"/>
            <a:r>
              <a:rPr lang="en-US" dirty="0"/>
              <a:t>This is a subheading. 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</a:t>
            </a:r>
          </a:p>
        </p:txBody>
      </p:sp>
      <p:sp>
        <p:nvSpPr>
          <p:cNvPr id="6" name="Text Placeholder 20">
            <a:extLst>
              <a:ext uri="{FF2B5EF4-FFF2-40B4-BE49-F238E27FC236}">
                <a16:creationId xmlns:a16="http://schemas.microsoft.com/office/drawing/2014/main" id="{FB46C06B-83D7-C24F-5206-452625BC102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31838" y="2620494"/>
            <a:ext cx="4695824" cy="1341906"/>
          </a:xfrm>
          <a:prstGeom prst="rect">
            <a:avLst/>
          </a:prstGeom>
        </p:spPr>
        <p:txBody>
          <a:bodyPr wrap="square" lIns="0" tIns="0" rIns="0" bIns="0" anchor="b">
            <a:sp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None/>
              <a:defRPr sz="3200" baseline="0">
                <a:solidFill>
                  <a:schemeClr val="bg1"/>
                </a:solidFill>
                <a:latin typeface="Poppins Medium" panose="00000600000000000000" pitchFamily="2" charset="0"/>
                <a:cs typeface="Poppins Medium" panose="00000600000000000000" pitchFamily="2" charset="0"/>
              </a:defRPr>
            </a:lvl1pPr>
          </a:lstStyle>
          <a:p>
            <a:pPr lvl="0"/>
            <a:r>
              <a:rPr lang="en-US" dirty="0"/>
              <a:t>This is a multi line heading for the super sub divider.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7BFA91E5-D4D4-25DA-CAB3-FD3A78C581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33268" y="6353888"/>
            <a:ext cx="288888" cy="123112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r">
              <a:defRPr sz="800">
                <a:solidFill>
                  <a:schemeClr val="accent3">
                    <a:lumMod val="40000"/>
                    <a:lumOff val="60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defRPr>
            </a:lvl1pPr>
          </a:lstStyle>
          <a:p>
            <a:fld id="{866D8E11-A83D-46AC-BA35-C493C365AC6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300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8221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 userDrawn="1"/>
        </p:nvSpPr>
        <p:spPr>
          <a:xfrm>
            <a:off x="1066800" y="6353889"/>
            <a:ext cx="1230164" cy="123111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r>
              <a:rPr lang="en-AU" sz="800" dirty="0">
                <a:solidFill>
                  <a:schemeClr val="bg1">
                    <a:lumMod val="6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Copyright © SUSE</a:t>
            </a:r>
          </a:p>
        </p:txBody>
      </p:sp>
      <p:sp>
        <p:nvSpPr>
          <p:cNvPr id="2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33268" y="6353888"/>
            <a:ext cx="288888" cy="123112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>
            <a:lvl1pPr algn="r">
              <a:defRPr sz="800">
                <a:solidFill>
                  <a:schemeClr val="bg1">
                    <a:lumMod val="65000"/>
                  </a:schemeClr>
                </a:solidFill>
                <a:latin typeface="Poppins SemiBold" panose="00000700000000000000" pitchFamily="2" charset="0"/>
                <a:cs typeface="Poppins SemiBold" panose="00000700000000000000" pitchFamily="2" charset="0"/>
              </a:defRPr>
            </a:lvl1pPr>
          </a:lstStyle>
          <a:p>
            <a:fld id="{866D8E11-A83D-46AC-BA35-C493C365AC69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3" name="Title Placeholder 22"/>
          <p:cNvSpPr>
            <a:spLocks noGrp="1"/>
          </p:cNvSpPr>
          <p:nvPr>
            <p:ph type="title"/>
          </p:nvPr>
        </p:nvSpPr>
        <p:spPr>
          <a:xfrm>
            <a:off x="731837" y="630659"/>
            <a:ext cx="10728326" cy="455509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4" name="Text Placeholder 23"/>
          <p:cNvSpPr>
            <a:spLocks noGrp="1"/>
          </p:cNvSpPr>
          <p:nvPr>
            <p:ph type="body" idx="1"/>
          </p:nvPr>
        </p:nvSpPr>
        <p:spPr>
          <a:xfrm>
            <a:off x="731837" y="2528888"/>
            <a:ext cx="10728326" cy="151656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658786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spcAft>
          <a:spcPts val="1000"/>
        </a:spcAft>
        <a:buNone/>
        <a:defRPr sz="32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110000"/>
        </a:lnSpc>
        <a:spcBef>
          <a:spcPts val="1000"/>
        </a:spcBef>
        <a:spcAft>
          <a:spcPts val="0"/>
        </a:spcAft>
        <a:buClr>
          <a:schemeClr val="accent1"/>
        </a:buClr>
        <a:buFont typeface="Poppins Black" panose="00000A00000000000000" pitchFamily="2" charset="0"/>
        <a:buChar char="—"/>
        <a:defRPr sz="1800" kern="1200">
          <a:solidFill>
            <a:schemeClr val="bg1"/>
          </a:solidFill>
          <a:latin typeface="+mn-lt"/>
          <a:ea typeface="+mn-ea"/>
          <a:cs typeface="+mn-cs"/>
        </a:defRPr>
      </a:lvl1pPr>
      <a:lvl2pPr marL="800100" indent="-342900" algn="l" defTabSz="914400" rtl="0" eaLnBrk="1" latinLnBrk="0" hangingPunct="1">
        <a:lnSpc>
          <a:spcPct val="110000"/>
        </a:lnSpc>
        <a:spcBef>
          <a:spcPts val="0"/>
        </a:spcBef>
        <a:spcAft>
          <a:spcPts val="0"/>
        </a:spcAft>
        <a:buClr>
          <a:schemeClr val="accent1"/>
        </a:buClr>
        <a:buFont typeface="Poppins SemiBold" panose="00000700000000000000" pitchFamily="2" charset="0"/>
        <a:buChar char="–"/>
        <a:defRPr sz="1800" kern="1200">
          <a:solidFill>
            <a:schemeClr val="bg1"/>
          </a:solidFill>
          <a:latin typeface="+mn-lt"/>
          <a:ea typeface="+mn-ea"/>
          <a:cs typeface="+mn-cs"/>
        </a:defRPr>
      </a:lvl2pPr>
      <a:lvl3pPr marL="1257300" indent="-342900" algn="l" defTabSz="914400" rtl="0" eaLnBrk="1" latinLnBrk="0" hangingPunct="1">
        <a:lnSpc>
          <a:spcPct val="110000"/>
        </a:lnSpc>
        <a:spcBef>
          <a:spcPts val="0"/>
        </a:spcBef>
        <a:spcAft>
          <a:spcPts val="0"/>
        </a:spcAft>
        <a:buClr>
          <a:schemeClr val="accent1"/>
        </a:buClr>
        <a:buFont typeface="Poppins Light" panose="00000400000000000000" pitchFamily="2" charset="0"/>
        <a:buChar char="–"/>
        <a:defRPr sz="18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0"/>
        </a:spcBef>
        <a:spcAft>
          <a:spcPts val="0"/>
        </a:spcAft>
        <a:buClr>
          <a:schemeClr val="accent1"/>
        </a:buClr>
        <a:buFont typeface="Poppins Light" panose="00000400000000000000" pitchFamily="2" charset="0"/>
        <a:buChar char="–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0"/>
        </a:spcBef>
        <a:spcAft>
          <a:spcPts val="0"/>
        </a:spcAft>
        <a:buClr>
          <a:schemeClr val="accent1"/>
        </a:buClr>
        <a:buFont typeface="Poppins Light" panose="00000400000000000000" pitchFamily="2" charset="0"/>
        <a:buChar char="–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461">
          <p15:clr>
            <a:srgbClr val="F26B43"/>
          </p15:clr>
        </p15:guide>
        <p15:guide id="2" orient="horz" pos="459">
          <p15:clr>
            <a:srgbClr val="F26B43"/>
          </p15:clr>
        </p15:guide>
        <p15:guide id="3" orient="horz" pos="3861">
          <p15:clr>
            <a:srgbClr val="F26B43"/>
          </p15:clr>
        </p15:guide>
        <p15:guide id="4" pos="7219">
          <p15:clr>
            <a:srgbClr val="F26B43"/>
          </p15:clr>
        </p15:guide>
        <p15:guide id="5" pos="1141">
          <p15:clr>
            <a:srgbClr val="F26B43"/>
          </p15:clr>
        </p15:guide>
        <p15:guide id="6" pos="1220">
          <p15:clr>
            <a:srgbClr val="F26B43"/>
          </p15:clr>
        </p15:guide>
        <p15:guide id="7" pos="3419">
          <p15:clr>
            <a:srgbClr val="F26B43"/>
          </p15:clr>
        </p15:guide>
        <p15:guide id="8" pos="3500">
          <p15:clr>
            <a:srgbClr val="F26B43"/>
          </p15:clr>
        </p15:guide>
        <p15:guide id="9" pos="4179">
          <p15:clr>
            <a:srgbClr val="F26B43"/>
          </p15:clr>
        </p15:guide>
        <p15:guide id="10" pos="4260">
          <p15:clr>
            <a:srgbClr val="F26B43"/>
          </p15:clr>
        </p15:guide>
        <p15:guide id="11" pos="2741">
          <p15:clr>
            <a:srgbClr val="F26B43"/>
          </p15:clr>
        </p15:guide>
        <p15:guide id="12" pos="2660">
          <p15:clr>
            <a:srgbClr val="F26B43"/>
          </p15:clr>
        </p15:guide>
        <p15:guide id="13" pos="1980">
          <p15:clr>
            <a:srgbClr val="F26B43"/>
          </p15:clr>
        </p15:guide>
        <p15:guide id="14" pos="1900">
          <p15:clr>
            <a:srgbClr val="F26B43"/>
          </p15:clr>
        </p15:guide>
        <p15:guide id="15" pos="5020">
          <p15:clr>
            <a:srgbClr val="F26B43"/>
          </p15:clr>
        </p15:guide>
        <p15:guide id="16" pos="4939">
          <p15:clr>
            <a:srgbClr val="F26B43"/>
          </p15:clr>
        </p15:guide>
        <p15:guide id="17" pos="5700">
          <p15:clr>
            <a:srgbClr val="F26B43"/>
          </p15:clr>
        </p15:guide>
        <p15:guide id="18" pos="5777">
          <p15:clr>
            <a:srgbClr val="F26B43"/>
          </p15:clr>
        </p15:guide>
        <p15:guide id="19" pos="6457">
          <p15:clr>
            <a:srgbClr val="F26B43"/>
          </p15:clr>
        </p15:guide>
        <p15:guide id="20" pos="6537">
          <p15:clr>
            <a:srgbClr val="F26B43"/>
          </p15:clr>
        </p15:guide>
        <p15:guide id="21" orient="horz" pos="799">
          <p15:clr>
            <a:srgbClr val="F26B43"/>
          </p15:clr>
        </p15:guide>
        <p15:guide id="22" orient="horz" pos="1593">
          <p15:clr>
            <a:srgbClr val="F26B43"/>
          </p15:clr>
        </p15:guide>
        <p15:guide id="23" orient="horz" pos="1139">
          <p15:clr>
            <a:srgbClr val="F26B43"/>
          </p15:clr>
        </p15:guide>
        <p15:guide id="24" orient="horz" pos="2500">
          <p15:clr>
            <a:srgbClr val="F26B43"/>
          </p15:clr>
        </p15:guide>
        <p15:guide id="25" orient="horz" pos="2954">
          <p15:clr>
            <a:srgbClr val="F26B43"/>
          </p15:clr>
        </p15:guide>
        <p15:guide id="26" orient="horz" pos="3385">
          <p15:clr>
            <a:srgbClr val="F26B43"/>
          </p15:clr>
        </p15:guide>
        <p15:guide id="27" orient="horz" pos="2047">
          <p15:clr>
            <a:srgbClr val="F26B43"/>
          </p15:clr>
        </p15:guide>
        <p15:guide id="28" orient="horz" pos="1820">
          <p15:clr>
            <a:srgbClr val="F26B43"/>
          </p15:clr>
        </p15:guide>
        <p15:guide id="29" orient="horz" pos="2273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 userDrawn="1"/>
        </p:nvSpPr>
        <p:spPr>
          <a:xfrm>
            <a:off x="1936750" y="6353889"/>
            <a:ext cx="1230164" cy="123111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r>
              <a:rPr lang="en-AU" sz="800" dirty="0">
                <a:solidFill>
                  <a:schemeClr val="accent3">
                    <a:lumMod val="60000"/>
                    <a:lumOff val="40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Copyright © SUSE</a:t>
            </a:r>
          </a:p>
        </p:txBody>
      </p:sp>
      <p:sp>
        <p:nvSpPr>
          <p:cNvPr id="23" name="Title Placeholder 22"/>
          <p:cNvSpPr>
            <a:spLocks noGrp="1"/>
          </p:cNvSpPr>
          <p:nvPr>
            <p:ph type="title"/>
          </p:nvPr>
        </p:nvSpPr>
        <p:spPr>
          <a:xfrm>
            <a:off x="731837" y="630659"/>
            <a:ext cx="10728326" cy="455509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4" name="Text Placeholder 23"/>
          <p:cNvSpPr>
            <a:spLocks noGrp="1"/>
          </p:cNvSpPr>
          <p:nvPr>
            <p:ph type="body" idx="1"/>
          </p:nvPr>
        </p:nvSpPr>
        <p:spPr>
          <a:xfrm>
            <a:off x="731837" y="2548040"/>
            <a:ext cx="10728326" cy="151656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30874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41" r:id="rId5"/>
    <p:sldLayoutId id="2147483746" r:id="rId6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spcAft>
          <a:spcPts val="1000"/>
        </a:spcAft>
        <a:buNone/>
        <a:defRPr sz="32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110000"/>
        </a:lnSpc>
        <a:spcBef>
          <a:spcPts val="1000"/>
        </a:spcBef>
        <a:spcAft>
          <a:spcPts val="0"/>
        </a:spcAft>
        <a:buClr>
          <a:schemeClr val="accent3"/>
        </a:buClr>
        <a:buFont typeface="Poppins Black" panose="00000A00000000000000" pitchFamily="2" charset="0"/>
        <a:buChar char="—"/>
        <a:defRPr sz="1800" kern="1200">
          <a:solidFill>
            <a:schemeClr val="bg1"/>
          </a:solidFill>
          <a:latin typeface="+mn-lt"/>
          <a:ea typeface="+mn-ea"/>
          <a:cs typeface="+mn-cs"/>
        </a:defRPr>
      </a:lvl1pPr>
      <a:lvl2pPr marL="800100" indent="-342900" algn="l" defTabSz="914400" rtl="0" eaLnBrk="1" latinLnBrk="0" hangingPunct="1">
        <a:lnSpc>
          <a:spcPct val="110000"/>
        </a:lnSpc>
        <a:spcBef>
          <a:spcPts val="0"/>
        </a:spcBef>
        <a:spcAft>
          <a:spcPts val="0"/>
        </a:spcAft>
        <a:buClr>
          <a:schemeClr val="accent3"/>
        </a:buClr>
        <a:buFont typeface="Poppins SemiBold" panose="00000700000000000000" pitchFamily="2" charset="0"/>
        <a:buChar char="–"/>
        <a:defRPr sz="1800" kern="1200">
          <a:solidFill>
            <a:schemeClr val="bg1"/>
          </a:solidFill>
          <a:latin typeface="+mn-lt"/>
          <a:ea typeface="+mn-ea"/>
          <a:cs typeface="+mn-cs"/>
        </a:defRPr>
      </a:lvl2pPr>
      <a:lvl3pPr marL="1257300" indent="-342900" algn="l" defTabSz="914400" rtl="0" eaLnBrk="1" latinLnBrk="0" hangingPunct="1">
        <a:lnSpc>
          <a:spcPct val="110000"/>
        </a:lnSpc>
        <a:spcBef>
          <a:spcPts val="0"/>
        </a:spcBef>
        <a:spcAft>
          <a:spcPts val="0"/>
        </a:spcAft>
        <a:buClr>
          <a:schemeClr val="accent3"/>
        </a:buClr>
        <a:buFont typeface="Poppins Light" panose="00000400000000000000" pitchFamily="2" charset="0"/>
        <a:buChar char="–"/>
        <a:defRPr sz="18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0"/>
        </a:spcBef>
        <a:spcAft>
          <a:spcPts val="0"/>
        </a:spcAft>
        <a:buClr>
          <a:schemeClr val="accent3"/>
        </a:buClr>
        <a:buFont typeface="Poppins Light" panose="00000400000000000000" pitchFamily="2" charset="0"/>
        <a:buChar char="–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0"/>
        </a:spcBef>
        <a:spcAft>
          <a:spcPts val="0"/>
        </a:spcAft>
        <a:buClr>
          <a:schemeClr val="accent3"/>
        </a:buClr>
        <a:buFont typeface="Poppins Light" panose="00000400000000000000" pitchFamily="2" charset="0"/>
        <a:buChar char="–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461">
          <p15:clr>
            <a:srgbClr val="F26B43"/>
          </p15:clr>
        </p15:guide>
        <p15:guide id="2" orient="horz" pos="459">
          <p15:clr>
            <a:srgbClr val="F26B43"/>
          </p15:clr>
        </p15:guide>
        <p15:guide id="3" orient="horz" pos="3861">
          <p15:clr>
            <a:srgbClr val="F26B43"/>
          </p15:clr>
        </p15:guide>
        <p15:guide id="4" pos="7219">
          <p15:clr>
            <a:srgbClr val="F26B43"/>
          </p15:clr>
        </p15:guide>
        <p15:guide id="5" pos="1141">
          <p15:clr>
            <a:srgbClr val="F26B43"/>
          </p15:clr>
        </p15:guide>
        <p15:guide id="6" pos="1220">
          <p15:clr>
            <a:srgbClr val="F26B43"/>
          </p15:clr>
        </p15:guide>
        <p15:guide id="7" pos="3419">
          <p15:clr>
            <a:srgbClr val="F26B43"/>
          </p15:clr>
        </p15:guide>
        <p15:guide id="8" pos="3500">
          <p15:clr>
            <a:srgbClr val="F26B43"/>
          </p15:clr>
        </p15:guide>
        <p15:guide id="9" pos="4179">
          <p15:clr>
            <a:srgbClr val="F26B43"/>
          </p15:clr>
        </p15:guide>
        <p15:guide id="10" pos="4260">
          <p15:clr>
            <a:srgbClr val="F26B43"/>
          </p15:clr>
        </p15:guide>
        <p15:guide id="11" pos="2741">
          <p15:clr>
            <a:srgbClr val="F26B43"/>
          </p15:clr>
        </p15:guide>
        <p15:guide id="12" pos="2660">
          <p15:clr>
            <a:srgbClr val="F26B43"/>
          </p15:clr>
        </p15:guide>
        <p15:guide id="13" pos="1980">
          <p15:clr>
            <a:srgbClr val="F26B43"/>
          </p15:clr>
        </p15:guide>
        <p15:guide id="14" pos="1900">
          <p15:clr>
            <a:srgbClr val="F26B43"/>
          </p15:clr>
        </p15:guide>
        <p15:guide id="15" pos="5020">
          <p15:clr>
            <a:srgbClr val="F26B43"/>
          </p15:clr>
        </p15:guide>
        <p15:guide id="16" pos="4939">
          <p15:clr>
            <a:srgbClr val="F26B43"/>
          </p15:clr>
        </p15:guide>
        <p15:guide id="17" pos="5700">
          <p15:clr>
            <a:srgbClr val="F26B43"/>
          </p15:clr>
        </p15:guide>
        <p15:guide id="18" pos="5777">
          <p15:clr>
            <a:srgbClr val="F26B43"/>
          </p15:clr>
        </p15:guide>
        <p15:guide id="19" pos="6457">
          <p15:clr>
            <a:srgbClr val="F26B43"/>
          </p15:clr>
        </p15:guide>
        <p15:guide id="20" pos="6537">
          <p15:clr>
            <a:srgbClr val="F26B43"/>
          </p15:clr>
        </p15:guide>
        <p15:guide id="21" orient="horz" pos="799">
          <p15:clr>
            <a:srgbClr val="F26B43"/>
          </p15:clr>
        </p15:guide>
        <p15:guide id="22" orient="horz" pos="1593">
          <p15:clr>
            <a:srgbClr val="F26B43"/>
          </p15:clr>
        </p15:guide>
        <p15:guide id="23" orient="horz" pos="1139">
          <p15:clr>
            <a:srgbClr val="F26B43"/>
          </p15:clr>
        </p15:guide>
        <p15:guide id="24" orient="horz" pos="2500">
          <p15:clr>
            <a:srgbClr val="F26B43"/>
          </p15:clr>
        </p15:guide>
        <p15:guide id="25" orient="horz" pos="2954">
          <p15:clr>
            <a:srgbClr val="F26B43"/>
          </p15:clr>
        </p15:guide>
        <p15:guide id="26" orient="horz" pos="3385">
          <p15:clr>
            <a:srgbClr val="F26B43"/>
          </p15:clr>
        </p15:guide>
        <p15:guide id="27" orient="horz" pos="2047">
          <p15:clr>
            <a:srgbClr val="F26B43"/>
          </p15:clr>
        </p15:guide>
        <p15:guide id="28" orient="horz" pos="1820">
          <p15:clr>
            <a:srgbClr val="F26B43"/>
          </p15:clr>
        </p15:guide>
        <p15:guide id="29" orient="horz" pos="2273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1352DA90-DC78-6C6A-1C87-FA0F259D9B9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4C8FDE0-E4B0-3B4C-9396-E1B35D1DFA0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This is a dark theme cover page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7FAAC051-AB22-FEC1-D05B-1CFFC997256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Best for presentations given in a large, dark room like a keynote stage. Avoid using a dark theme when printing your presentation.</a:t>
            </a:r>
          </a:p>
        </p:txBody>
      </p:sp>
    </p:spTree>
    <p:extLst>
      <p:ext uri="{BB962C8B-B14F-4D97-AF65-F5344CB8AC3E}">
        <p14:creationId xmlns:p14="http://schemas.microsoft.com/office/powerpoint/2010/main" val="1294343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023 SUSE Dark Theme">
  <a:themeElements>
    <a:clrScheme name="SUSE Infinity">
      <a:dk1>
        <a:srgbClr val="000000"/>
      </a:dk1>
      <a:lt1>
        <a:srgbClr val="FFFFFF"/>
      </a:lt1>
      <a:dk2>
        <a:srgbClr val="0C322C"/>
      </a:dk2>
      <a:lt2>
        <a:srgbClr val="EFEFEF"/>
      </a:lt2>
      <a:accent1>
        <a:srgbClr val="30BA78"/>
      </a:accent1>
      <a:accent2>
        <a:srgbClr val="192072"/>
      </a:accent2>
      <a:accent3>
        <a:srgbClr val="2453FF"/>
      </a:accent3>
      <a:accent4>
        <a:srgbClr val="FE7C3F"/>
      </a:accent4>
      <a:accent5>
        <a:srgbClr val="90EBCD"/>
      </a:accent5>
      <a:accent6>
        <a:srgbClr val="A5A5A5"/>
      </a:accent6>
      <a:hlink>
        <a:srgbClr val="ED7D31"/>
      </a:hlink>
      <a:folHlink>
        <a:srgbClr val="FFA56F"/>
      </a:folHlink>
    </a:clrScheme>
    <a:fontScheme name="SUSE Infinity">
      <a:majorFont>
        <a:latin typeface="Poppins Medium"/>
        <a:ea typeface=""/>
        <a:cs typeface=""/>
      </a:majorFont>
      <a:minorFont>
        <a:latin typeface="Poppi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023 Rancher by SUSE Theme">
  <a:themeElements>
    <a:clrScheme name="SUSE Infinity">
      <a:dk1>
        <a:srgbClr val="000000"/>
      </a:dk1>
      <a:lt1>
        <a:srgbClr val="FFFFFF"/>
      </a:lt1>
      <a:dk2>
        <a:srgbClr val="0C322C"/>
      </a:dk2>
      <a:lt2>
        <a:srgbClr val="EFEFEF"/>
      </a:lt2>
      <a:accent1>
        <a:srgbClr val="30BA78"/>
      </a:accent1>
      <a:accent2>
        <a:srgbClr val="192072"/>
      </a:accent2>
      <a:accent3>
        <a:srgbClr val="2453FF"/>
      </a:accent3>
      <a:accent4>
        <a:srgbClr val="FE7C3F"/>
      </a:accent4>
      <a:accent5>
        <a:srgbClr val="90EBCD"/>
      </a:accent5>
      <a:accent6>
        <a:srgbClr val="A5A5A5"/>
      </a:accent6>
      <a:hlink>
        <a:srgbClr val="ED7D31"/>
      </a:hlink>
      <a:folHlink>
        <a:srgbClr val="FFA56F"/>
      </a:folHlink>
    </a:clrScheme>
    <a:fontScheme name="SUSE Infinity">
      <a:majorFont>
        <a:latin typeface="Poppins Medium"/>
        <a:ea typeface=""/>
        <a:cs typeface=""/>
      </a:majorFont>
      <a:minorFont>
        <a:latin typeface="Poppi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E85C0C18C362341AC2F2BB5F0B2550A" ma:contentTypeVersion="12" ma:contentTypeDescription="Create a new document." ma:contentTypeScope="" ma:versionID="eece9639a049ccadbd4aa76dd2cbff65">
  <xsd:schema xmlns:xsd="http://www.w3.org/2001/XMLSchema" xmlns:xs="http://www.w3.org/2001/XMLSchema" xmlns:p="http://schemas.microsoft.com/office/2006/metadata/properties" xmlns:ns2="0b5d8ded-b735-461b-b806-278bf9fb68ec" xmlns:ns3="8c1a99d6-bff1-4c62-8955-980e3f8dfa86" targetNamespace="http://schemas.microsoft.com/office/2006/metadata/properties" ma:root="true" ma:fieldsID="334b5296cfc8643cfb4d18bd24c44595" ns2:_="" ns3:_="">
    <xsd:import namespace="0b5d8ded-b735-461b-b806-278bf9fb68ec"/>
    <xsd:import namespace="8c1a99d6-bff1-4c62-8955-980e3f8dfa8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5d8ded-b735-461b-b806-278bf9fb68e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1a99d6-bff1-4c62-8955-980e3f8dfa86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D3C6682-A717-4DEF-A002-EA59B5040EB5}">
  <ds:schemaRefs>
    <ds:schemaRef ds:uri="http://purl.org/dc/elements/1.1/"/>
    <ds:schemaRef ds:uri="http://www.w3.org/XML/1998/namespace"/>
    <ds:schemaRef ds:uri="http://purl.org/dc/terms/"/>
    <ds:schemaRef ds:uri="8c1a99d6-bff1-4c62-8955-980e3f8dfa86"/>
    <ds:schemaRef ds:uri="http://purl.org/dc/dcmitype/"/>
    <ds:schemaRef ds:uri="http://schemas.openxmlformats.org/package/2006/metadata/core-properties"/>
    <ds:schemaRef ds:uri="http://schemas.microsoft.com/office/2006/metadata/properties"/>
    <ds:schemaRef ds:uri="http://schemas.microsoft.com/office/2006/documentManagement/types"/>
    <ds:schemaRef ds:uri="0b5d8ded-b735-461b-b806-278bf9fb68ec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43D228E4-0704-48AB-A5B4-085B844E489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82D5C24-A00D-4195-BCC3-19BDD818BEA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b5d8ded-b735-461b-b806-278bf9fb68ec"/>
    <ds:schemaRef ds:uri="8c1a99d6-bff1-4c62-8955-980e3f8dfa8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27194</TotalTime>
  <Words>33</Words>
  <Application>Microsoft Office PowerPoint</Application>
  <PresentationFormat>Panorámica</PresentationFormat>
  <Paragraphs>3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1</vt:i4>
      </vt:variant>
    </vt:vector>
  </HeadingPairs>
  <TitlesOfParts>
    <vt:vector size="10" baseType="lpstr">
      <vt:lpstr>Arial</vt:lpstr>
      <vt:lpstr>Calibri</vt:lpstr>
      <vt:lpstr>Poppins</vt:lpstr>
      <vt:lpstr>Poppins Black</vt:lpstr>
      <vt:lpstr>Poppins Light</vt:lpstr>
      <vt:lpstr>Poppins Medium</vt:lpstr>
      <vt:lpstr>Poppins SemiBold</vt:lpstr>
      <vt:lpstr>2023 SUSE Dark Theme</vt:lpstr>
      <vt:lpstr>2023 Rancher by SUSE Theme</vt:lpstr>
      <vt:lpstr>Presentación de PowerPoint</vt:lpstr>
    </vt:vector>
  </TitlesOfParts>
  <Company>Deloitte Touche Tohmatsu Services,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Armstrong, India</dc:creator>
  <cp:lastModifiedBy>Usuario de Windows</cp:lastModifiedBy>
  <cp:revision>326</cp:revision>
  <dcterms:created xsi:type="dcterms:W3CDTF">2020-11-17T10:12:06Z</dcterms:created>
  <dcterms:modified xsi:type="dcterms:W3CDTF">2023-10-09T13:52:32Z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0x0101004E85C0C18C362341AC2F2BB5F0B2550A</vt:lpwstr>
  </property>
</Properties>
</file>