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78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338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24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408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886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7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899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2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208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78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056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140613" y="3291840"/>
                <a:ext cx="802912" cy="6183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0613" y="3291840"/>
                <a:ext cx="802912" cy="61831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3387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1</cp:revision>
  <dcterms:created xsi:type="dcterms:W3CDTF">2019-11-11T09:22:45Z</dcterms:created>
  <dcterms:modified xsi:type="dcterms:W3CDTF">2019-11-11T09:24:32Z</dcterms:modified>
</cp:coreProperties>
</file>