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75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75FF0-F111-4D80-AB6A-DC244C59C80A}" type="datetimeFigureOut">
              <a:rPr lang="en-US" smtClean="0"/>
              <a:t>11/11/2019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8D124-32A2-40B8-949D-AC0EAF8EFC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07819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75FF0-F111-4D80-AB6A-DC244C59C80A}" type="datetimeFigureOut">
              <a:rPr lang="en-US" smtClean="0"/>
              <a:t>11/11/2019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8D124-32A2-40B8-949D-AC0EAF8EFC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83384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75FF0-F111-4D80-AB6A-DC244C59C80A}" type="datetimeFigureOut">
              <a:rPr lang="en-US" smtClean="0"/>
              <a:t>11/11/2019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8D124-32A2-40B8-949D-AC0EAF8EFC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1248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75FF0-F111-4D80-AB6A-DC244C59C80A}" type="datetimeFigureOut">
              <a:rPr lang="en-US" smtClean="0"/>
              <a:t>11/11/2019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8D124-32A2-40B8-949D-AC0EAF8EFC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24080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75FF0-F111-4D80-AB6A-DC244C59C80A}" type="datetimeFigureOut">
              <a:rPr lang="en-US" smtClean="0"/>
              <a:t>11/11/2019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8D124-32A2-40B8-949D-AC0EAF8EFC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68167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75FF0-F111-4D80-AB6A-DC244C59C80A}" type="datetimeFigureOut">
              <a:rPr lang="en-US" smtClean="0"/>
              <a:t>11/11/2019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8D124-32A2-40B8-949D-AC0EAF8EFC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78863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75FF0-F111-4D80-AB6A-DC244C59C80A}" type="datetimeFigureOut">
              <a:rPr lang="en-US" smtClean="0"/>
              <a:t>11/11/2019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8D124-32A2-40B8-949D-AC0EAF8EFC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3176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75FF0-F111-4D80-AB6A-DC244C59C80A}" type="datetimeFigureOut">
              <a:rPr lang="en-US" smtClean="0"/>
              <a:t>11/11/2019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8D124-32A2-40B8-949D-AC0EAF8EFC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98998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75FF0-F111-4D80-AB6A-DC244C59C80A}" type="datetimeFigureOut">
              <a:rPr lang="en-US" smtClean="0"/>
              <a:t>11/11/2019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8D124-32A2-40B8-949D-AC0EAF8EFC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3021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75FF0-F111-4D80-AB6A-DC244C59C80A}" type="datetimeFigureOut">
              <a:rPr lang="en-US" smtClean="0"/>
              <a:t>11/11/2019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8D124-32A2-40B8-949D-AC0EAF8EFC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32080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75FF0-F111-4D80-AB6A-DC244C59C80A}" type="datetimeFigureOut">
              <a:rPr lang="en-US" smtClean="0"/>
              <a:t>11/11/2019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8D124-32A2-40B8-949D-AC0EAF8EFC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37789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175FF0-F111-4D80-AB6A-DC244C59C80A}" type="datetimeFigureOut">
              <a:rPr lang="en-US" smtClean="0"/>
              <a:t>11/11/2019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38D124-32A2-40B8-949D-AC0EAF8EFC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70564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xmlns:a14="http://schemas.microsoft.com/office/drawing/2010/main">
        <p:nvSpPr>
          <p:cNvPr id="5" name="TextBox 4"/>
          <p:cNvSpPr txBox="1"/>
          <p:nvPr/>
        </p:nvSpPr>
        <p:spPr>
          <a:xfrm>
            <a:off x="4140613" y="3291840"/>
            <a:ext cx="802912" cy="61831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14:m>
              <m:oMathPara xmlns:m="http://schemas.openxmlformats.org/officeDocument/2006/math">
                <m:oMathParaPr>
                  <m:jc m:val="centerGroup"/>
                </m:oMathParaPr>
                <m:oMath xmlns:m="http://schemas.openxmlformats.org/officeDocument/2006/math">
                  <m:r>
                    <a:rPr lang="en-US" b="0" i="1" smtClean="0">
                      <a:latin typeface="Cambria Math"/>
                    </a:rPr>
                    <m:t>𝑎</m:t>
                  </m:r>
                  <m:r>
                    <a:rPr lang="en-US" b="0" i="1" smtClean="0">
                      <a:latin typeface="Cambria Math"/>
                    </a:rPr>
                    <m:t>=</m:t>
                  </m:r>
                  <m:f>
                    <m:fPr>
                      <m:ctrlPr>
                        <a:rPr lang="en-US" b="0" i="1" smtClean="0">
                          <a:latin typeface="Cambria Math"/>
                        </a:rPr>
                      </m:ctrlPr>
                    </m:fPr>
                    <m:num>
                      <m:r>
                        <a:rPr lang="en-US" b="0" i="1" smtClean="0">
                          <a:latin typeface="Cambria Math"/>
                        </a:rPr>
                        <m:t>𝑏</m:t>
                      </m:r>
                    </m:num>
                    <m:den>
                      <m:r>
                        <a:rPr lang="en-US" b="0" i="1" smtClean="0">
                          <a:latin typeface="Cambria Math"/>
                        </a:rPr>
                        <m:t>𝑐</m:t>
                      </m:r>
                    </m:den>
                  </m:f>
                </m:oMath>
              </m:oMathPara>
            </a14:m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33870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6</Words>
  <Application>Microsoft Office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vmiklos</dc:creator>
  <cp:lastModifiedBy>vmiklos</cp:lastModifiedBy>
  <cp:revision>1</cp:revision>
  <dcterms:created xsi:type="dcterms:W3CDTF">2019-11-11T09:22:45Z</dcterms:created>
  <dcterms:modified xsi:type="dcterms:W3CDTF">2019-11-11T09:24:32Z</dcterms:modified>
</cp:coreProperties>
</file>