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235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211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73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23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69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204864"/>
            <a:ext cx="3427136" cy="2284757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47671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9</cp:revision>
  <dcterms:created xsi:type="dcterms:W3CDTF">2021-01-25T16:57:09Z</dcterms:created>
  <dcterms:modified xsi:type="dcterms:W3CDTF">2021-02-01T19:15:19Z</dcterms:modified>
</cp:coreProperties>
</file>