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BE8A3-CFFB-E7A8-6D38-56187E81CB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E1D44D-9A4D-6957-14E7-DDBE27B2C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EF246-2CF2-8695-71F3-E65F74221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35871-B18C-9508-EDCE-825406377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320E2-14C6-A3E0-8331-20FF6A705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3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4BE29-3C09-326F-157C-6D20940C0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F7E53-A10D-13AA-756D-AA6BEB3DE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DCAD1-3420-4F1A-B9B6-DACEA4284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1CCA9-F530-40F2-EA21-9A150AF71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E9E78-3B52-60D8-D0E8-6F0860DA0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76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FC9693-E06C-3524-7530-D45E6E5AE6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3C5DC8-A8F0-8485-218A-635E5CB601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A8A2D3-15CF-8609-1001-618A6F256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5F54D-B499-0A5D-F6C0-917B7B98C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BF280-164C-018A-0F5F-D28787355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973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CBB14-9492-95F7-FD54-0FDF36533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90D58-7E2E-B3C9-8275-541434C26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EF548-0EA8-86F7-13ED-E2179D718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89EFA-7B72-8EDD-5F35-72A6DCCD0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3A623-1B07-37ED-FBB4-850F8FB5C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03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6B630-A799-A288-BC1D-85FCD10DE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2BE2AE-DFA5-4B28-ED3E-8187526238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3D13A-D7F5-0EFC-E064-E51F8F155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4B04F-372A-7EDE-6D2A-521C28406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20333-E8F6-F7B4-DB54-5F20314AC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429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85EE5-83E8-7033-98DC-4051B702F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EACF24-C950-4ADB-C4E6-C089C958F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BEE331-B3CB-D4DF-1E87-00B9A7CE76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A0E335-F313-6CCD-26D7-7AA24195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68D2E7-EC3D-AE84-83FF-8E9C86A19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C17E0-4058-5263-2541-3B807DB33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83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5027A-3750-DA1A-FC13-BF4BD7616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2E5B5-1CF4-C745-2751-903D87CC03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871D9A-DC21-3585-08CF-8D874A983E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46E79E-F86F-B0C0-86E8-E8A5F44D7C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C539F1-01D1-BC05-F02F-F0CEB8AA0B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2490B4-5D8B-0CDB-33EE-6E48CE3AA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91726C-EF15-C55A-9936-7F4A616B2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760301-3898-58C0-D2C8-4DCB3BFEE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61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482D9-1B87-E1EB-4066-845B9AA67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B6E1D5-9AE3-9159-2F1B-52171AA4A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D3543F-C3E7-553F-BE71-AF9D0D7AF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7F902D-02ED-AA65-276C-2E3B620F6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521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20A7E7C-218A-10D6-CB32-882784834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D3B3A6-3C62-45DF-A47E-0B1DBE4F6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9A9BB8-84A2-9900-33AF-5ADBB326E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11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C126A-DBA9-4182-BD9F-BCE614B6B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8B43C-672D-0E9E-EA5D-68F8C6FDE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81B39-A895-0000-131E-1AA4045CE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832905-F0F8-1C34-54DA-7A428E19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46E6B8-B416-690C-66C1-3DBD3D6BF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380A2-B819-A2AE-E9B1-D3990147F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0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1422A-87A0-5FEA-3AE6-4F9E8E370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F18F8B-6B32-9E5A-DD7A-6E8CC7B7FC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0D4936-B19F-6D03-34E4-85FA7E424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5B739-08E6-DA22-8E39-0C84F43D5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C6499-D838-5A54-E130-B06BA182B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917D4-4E09-E109-B1B2-5220990DC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746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0B6537-4E6C-7A6B-0AF5-8D2CF9E56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BE2E87-7A41-AB3D-C958-128675E7F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0FE4B9-73C3-2F7E-0DC1-D997AAC9F5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79E258-AD23-4B6C-8C23-E0A2B7DA0F81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96313-F791-1287-B3A8-24CE819D3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FC9FF-B629-2F48-AE55-181AA7010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C62FCA-79F5-4640-9390-05879D2EB1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3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178B61BC-8D3B-3C76-60B7-754B7C05149C}"/>
              </a:ext>
            </a:extLst>
          </p:cNvPr>
          <p:cNvSpPr/>
          <p:nvPr/>
        </p:nvSpPr>
        <p:spPr>
          <a:xfrm>
            <a:off x="5064967" y="2412370"/>
            <a:ext cx="2062065" cy="203325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59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Szabó Rita</dc:creator>
  <cp:lastModifiedBy>Szabó Rita</cp:lastModifiedBy>
  <cp:revision>1</cp:revision>
  <dcterms:created xsi:type="dcterms:W3CDTF">2024-07-04T14:58:05Z</dcterms:created>
  <dcterms:modified xsi:type="dcterms:W3CDTF">2024-07-04T14:59:07Z</dcterms:modified>
</cp:coreProperties>
</file>