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6C54CF-0EE4-121A-79E4-2C34F0A10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CAE17D2-54B8-064C-8237-D54BCBB27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2FEB3E-464F-A3B3-9499-21E43532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52963FD-21D1-A9DE-E92B-ACF6B232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AD56397-51E9-4425-73E5-DF71CCC31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41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41BA3D-4025-436C-EF43-F86BD9F17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6F190EF-8CB5-7270-A388-D72C8D763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F5D34E-8885-3A94-CC6A-2BD96E1A4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115EE01-A859-381C-942A-71C73701E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8FD6F4-730B-AB0C-D6DD-1C7698657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57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67466A8-21A3-00FA-450B-E13EFB899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434A8-8FDA-573F-781D-72171389C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5BCCA7-FF6A-6F36-7DAD-8306ADF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629805-2AD5-D0E7-15B4-15F64D74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6A0EDDB-13B7-69FE-628D-5D9A20BE7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49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A2F6AA-42A2-9143-3556-629DB3B7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1D3134-1690-3104-D442-91BF05BA1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E3FB0B9-FFD8-4E5F-69F2-4DDD3E014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5786B4B-A26A-779D-9D5E-528498C5D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5BFBC00-CE9A-95F6-539E-3104D1611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135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1B6B76-AC44-4540-284F-38798C68D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E634F8F-862F-D9A7-DB66-36ACB0E6A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29243D-5FBE-7DDE-6B3C-0FC0E04C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FA6C1F2-609B-BBBA-8140-1202E109F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9914A51-5485-3C96-D6A5-14F228D1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310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3986F1-E233-118E-7331-BEEE7B27B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E3067-D45C-804F-6FE3-B60E26947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887B3BA-FD88-DA65-51A3-B2BF0377C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35298C-A15D-6BA8-9FA7-D5AC8F25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E5B566-4600-568A-2ADD-E07B858A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DE7F967-2FE3-3942-425B-3F6B9AB3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422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46C6EC-7836-A328-C740-1C7C3C40F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1447B31-44A7-ED06-F290-DED51536B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19F3FF6-8199-2291-4930-6A722FE66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155D8F7-1E36-DD41-A9E1-57699B0B8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78B42BF-CBFC-BABA-7625-1142BAC01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0CCC332-86AF-386D-DE5B-23F26205E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9434EFB-36E0-1D90-8699-E4708A829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874DBE2-86CB-EA66-7B01-851D6B25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953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AE18D-767D-1B6A-0FE3-2AF34642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0A64C48-7E31-3DB5-F1BE-51A9B6FC3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1934D5E-3F81-F523-9319-4A2B8642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CA7EA7C-EC29-0AD1-847A-439EF6DC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628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701A4CE-B174-2930-5296-514CD7E45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136BCFB-A91B-C562-054F-42FFAACC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822FAE1-6630-77C4-427F-D22DAEF3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723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881115-6128-908A-5048-FF2E615F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4C5599-440B-285C-1D3D-040BB1A66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5F4D5A5-36FA-F888-3B37-BE252E52D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404068C-4229-62C6-B6DA-E4265FA1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267421-244B-5923-07A3-E6DC23E8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10D0BA5-68A6-93F0-82C9-F155638A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68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AA43EB-F96B-69EF-5531-428FCE237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4C70DE7-B611-DADE-F671-54D1281B6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68A0055-15F1-B062-5D69-2EBDC32AD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7297C55-CDB2-F3E4-5256-114E35B0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3F96DF8-9FFC-5C83-340F-F28E52D5B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2280081-BD81-C4ED-5F08-0A7FB5DBC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549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7708B8E-7ACD-80E8-7588-0C961FE8F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3B7747E-0355-82C5-1803-725A6790B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F1925E9-8B03-65F0-C6EB-E0744855F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80886-1A11-4B07-85AC-1241A7E22746}" type="datetimeFigureOut">
              <a:rPr lang="pl-PL" smtClean="0"/>
              <a:t>03.08.2023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4BA537-D3D1-29C2-5FF6-3D14261A5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499D5B-BD61-93B4-640E-140CE3F48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690B-7237-4325-90F7-2191A6E813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60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F0CF282D-4528-872E-6B4C-439CFEA74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Master style </a:t>
            </a:r>
            <a:r>
              <a:rPr lang="pl-PL" dirty="0" err="1"/>
              <a:t>title</a:t>
            </a:r>
            <a:endParaRPr lang="pl-PL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/>
          </p:nvPr>
        </p:nvSpPr>
        <p:spPr>
          <a:xfrm>
            <a:off x="838200" y="1690688"/>
            <a:ext cx="10515600" cy="1325563"/>
          </a:xfrm>
        </p:spPr>
        <p:txBody>
          <a:bodyPr anchor="t" anchorCtr="0"/>
          <a:lstStyle/>
          <a:p>
            <a:r>
              <a:rPr lang="pl-PL" dirty="0">
                <a:solidFill>
                  <a:schemeClr val="tx1"/>
                </a:solidFill>
              </a:rPr>
              <a:t>Object </a:t>
            </a:r>
            <a:r>
              <a:rPr lang="pl-PL" dirty="0" err="1">
                <a:solidFill>
                  <a:schemeClr val="tx1"/>
                </a:solidFill>
              </a:rPr>
              <a:t>without</a:t>
            </a:r>
            <a:r>
              <a:rPr lang="pl-PL" dirty="0">
                <a:solidFill>
                  <a:schemeClr val="tx1"/>
                </a:solidFill>
              </a:rPr>
              <a:t> master styling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05FD37A-C872-E491-FB29-916BEE466EA5}"/>
              </a:ext>
            </a:extLst>
          </p:cNvPr>
          <p:cNvSpPr txBox="1"/>
          <p:nvPr/>
        </p:nvSpPr>
        <p:spPr>
          <a:xfrm>
            <a:off x="1016000" y="3124200"/>
            <a:ext cx="944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00000"/>
            <a:r>
              <a:rPr lang="pl-PL" dirty="0" err="1">
                <a:solidFill>
                  <a:schemeClr val="tx1"/>
                </a:solidFill>
              </a:rPr>
              <a:t>Paragraph</a:t>
            </a:r>
            <a:r>
              <a:rPr lang="pl-PL" dirty="0">
                <a:solidFill>
                  <a:schemeClr val="tx1"/>
                </a:solidFill>
              </a:rPr>
              <a:t> with </a:t>
            </a:r>
            <a:r>
              <a:rPr lang="pl-PL" dirty="0" err="1">
                <a:solidFill>
                  <a:schemeClr val="tx1"/>
                </a:solidFill>
              </a:rPr>
              <a:t>indent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Paragraph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without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indent</a:t>
            </a:r>
            <a:r>
              <a:rPr lang="pl-PL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004629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Office PowerPoint</Application>
  <PresentationFormat>Panoramiczny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Master style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style title</dc:title>
  <dc:creator>Szymon Kłos</dc:creator>
  <cp:lastModifiedBy>Szymon Kłos</cp:lastModifiedBy>
  <cp:revision>4</cp:revision>
  <dcterms:created xsi:type="dcterms:W3CDTF">2023-08-02T07:29:20Z</dcterms:created>
  <dcterms:modified xsi:type="dcterms:W3CDTF">2023-08-03T15:39:21Z</dcterms:modified>
</cp:coreProperties>
</file>