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93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730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1561" y="914400"/>
            <a:ext cx="4492101" cy="7848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tr-TR" sz="500" dirty="0"/>
          </a:p>
          <a:p>
            <a:endParaRPr lang="tr-TR" sz="500" dirty="0" smtClean="0"/>
          </a:p>
          <a:p>
            <a:endParaRPr lang="tr-TR" sz="500" dirty="0"/>
          </a:p>
          <a:p>
            <a:endParaRPr lang="tr-TR" sz="500" dirty="0" smtClean="0"/>
          </a:p>
          <a:p>
            <a:endParaRPr lang="tr-TR" sz="500" dirty="0"/>
          </a:p>
          <a:p>
            <a:endParaRPr lang="tr-TR" sz="500" dirty="0" smtClean="0"/>
          </a:p>
          <a:p>
            <a:endParaRPr lang="tr-TR" sz="500" dirty="0"/>
          </a:p>
          <a:p>
            <a:endParaRPr lang="tr-TR" sz="500" dirty="0" smtClean="0"/>
          </a:p>
          <a:p>
            <a:endParaRPr lang="tr-TR" sz="500" dirty="0" smtClean="0"/>
          </a:p>
        </p:txBody>
      </p:sp>
      <p:sp>
        <p:nvSpPr>
          <p:cNvPr id="5" name="Right Brace 4"/>
          <p:cNvSpPr/>
          <p:nvPr/>
        </p:nvSpPr>
        <p:spPr>
          <a:xfrm>
            <a:off x="6862439" y="914400"/>
            <a:ext cx="443883" cy="7848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64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2022-01-10T21:57:32Z</dcterms:created>
  <dcterms:modified xsi:type="dcterms:W3CDTF">2022-01-10T21:58:38Z</dcterms:modified>
</cp:coreProperties>
</file>