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4DCE2-928C-4FCD-3F5E-FC4CD08DBF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1919D5-B9A4-7D9C-8430-72EE9C4422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C0826-DFC4-A0CC-76C1-91AD1FF38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7E5DC-F1A1-5EFB-9FA9-8A2EB4EBD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AE1AEC-3243-9450-18BA-0A32D803C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8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BFA68-A23E-AFAC-581D-31B6230A8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8943F5-6CCC-8909-FD4F-A345490DF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BC7B1-84C0-B7AD-9DA3-BE25C0176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67A70-8F9D-7FF1-BEAD-CA1E7E4C1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32E5F1-4AB9-3C0C-D93B-CCE7FE267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402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F87E6-83B2-604E-130D-C43FB0C679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516034-D7F5-9098-25A9-FAD92319E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7264E-6DD9-83F3-0605-036AE4890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036DF8-8D3F-2EB7-C6A1-70D54D7C7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E88FA8-E93B-BDC6-C57B-D45BBC981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051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DE97F-2062-D589-F4BE-7FB192936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BA894-FADF-19C0-31E9-5E8A38E871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9FE58A-66FC-FCB5-492E-708DFB0ED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19D2A-61A3-FEC2-EBFB-DE46733FF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114E4-1AE3-0C97-24EC-5A6092213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889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7B03B-FBA0-EBC1-4701-0AEF1064B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3CF66F-427D-96AD-6C16-5E41D3112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88B21-4B3C-5C90-0BA6-094DC087D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4DFA64-BEAA-B24B-E66F-34FAF7320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704AA-F1BF-EE82-15D3-01696B3F9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988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E0BF6-4763-6198-C6C9-7611E7026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B8FB7-CED1-8E44-9C14-6A8FC3F28C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942356-3CBD-AEE8-0E68-1F6892059A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BF6BA2-091F-79D5-8BBA-981A1A711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40F56-0B4C-98C8-56B5-B49C5FF13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8491FC-12F0-7C54-E6D3-88A698D61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38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BA304-D909-DB9A-66E1-05E55F363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B09710-83BE-83AB-C018-07FD32908C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CECF68-ABB5-1578-F619-6E4A5174A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C0F56A-89B5-7B59-C2B2-AB1D52FEFE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9C16D2-C831-211A-30F9-B08235DD1D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1C5BA7-0CC4-6022-6C23-E6D0C4066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17E32B-6CB7-B25C-2303-A51E5C328B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534C7B-96F4-1374-9480-AE78A10F2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799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536B11-369C-174E-3DD3-C6E777299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D1B33C-AF33-015A-E72B-90412B809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BE6FBF-D35E-6B0A-2019-BB610D771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BA27F4-8FDD-F8CB-AC9B-D6010E82C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685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EB37DE-690E-570D-8212-567E6DDDE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7525852-796E-2429-2B77-F543FE8E9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8B9229-F2C3-DD89-CAB2-77FBFDDCE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8608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31605-3C91-254E-692C-A541F8F46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35431A-DF88-BABF-8CE6-7FA7D0BAE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0DFB3-D404-B6F1-718B-1F7940D1A1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FC637C-F534-5E4A-816C-A54D7A634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821B2B-4AE8-8A45-7EB3-DB98A763D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F99743A-D002-7881-D852-58B77A26A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82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857CD-B363-6D05-5090-5754AA20E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58A81B8-E9A3-A0AC-BBE7-B7AEE87375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C213FA-36EC-84BE-0537-B75D9D862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A970CD-1337-5DE4-8510-FC7D6339E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98646A-0E76-1C2C-FD28-1DFB2E464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F0799F-3D87-94AF-3E39-5695DCE2B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002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C9618D-3991-68A6-6BB4-EC5872BD0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DBD9D-73BB-8061-A268-A45DD929DE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5060C6-7B42-72CB-5580-921AC06481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26842A-A3E2-4688-9F3E-B8FC11CACF58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21FEB-D157-4192-E288-4D8F523967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90F76B-0244-CE45-88E1-0E6F86BCF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DFDEB3-5839-4E65-BE7D-979572B1A1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066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Top Corners Snipped 3">
            <a:extLst>
              <a:ext uri="{FF2B5EF4-FFF2-40B4-BE49-F238E27FC236}">
                <a16:creationId xmlns:a16="http://schemas.microsoft.com/office/drawing/2014/main" id="{CB67CDEE-96E8-618E-E303-CDFB3CB7CB04}"/>
              </a:ext>
            </a:extLst>
          </p:cNvPr>
          <p:cNvSpPr/>
          <p:nvPr/>
        </p:nvSpPr>
        <p:spPr>
          <a:xfrm>
            <a:off x="2439972" y="3370081"/>
            <a:ext cx="2017336" cy="1178350"/>
          </a:xfrm>
          <a:prstGeom prst="snip2SameRect">
            <a:avLst>
              <a:gd name="adj1" fmla="val 50000"/>
              <a:gd name="adj2" fmla="val 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2D1F632-1BA3-7CE8-E48F-5E33CC0DB83E}"/>
              </a:ext>
            </a:extLst>
          </p:cNvPr>
          <p:cNvSpPr/>
          <p:nvPr/>
        </p:nvSpPr>
        <p:spPr>
          <a:xfrm>
            <a:off x="2958447" y="1036947"/>
            <a:ext cx="980387" cy="9144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Connector: Elbow 6">
            <a:extLst>
              <a:ext uri="{FF2B5EF4-FFF2-40B4-BE49-F238E27FC236}">
                <a16:creationId xmlns:a16="http://schemas.microsoft.com/office/drawing/2014/main" id="{3FAABD85-E088-F0B7-1E3F-F072D847115D}"/>
              </a:ext>
            </a:extLst>
          </p:cNvPr>
          <p:cNvCxnSpPr>
            <a:stCxn id="5" idx="2"/>
            <a:endCxn id="4" idx="2"/>
          </p:cNvCxnSpPr>
          <p:nvPr/>
        </p:nvCxnSpPr>
        <p:spPr>
          <a:xfrm rot="10800000" flipV="1">
            <a:off x="2439973" y="1494146"/>
            <a:ext cx="518475" cy="2465109"/>
          </a:xfrm>
          <a:prstGeom prst="bentConnector3">
            <a:avLst>
              <a:gd name="adj1" fmla="val 291364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46670B02-08A1-7AC3-1BF3-7DDAB93C76CA}"/>
              </a:ext>
            </a:extLst>
          </p:cNvPr>
          <p:cNvSpPr/>
          <p:nvPr/>
        </p:nvSpPr>
        <p:spPr>
          <a:xfrm>
            <a:off x="6306532" y="1036947"/>
            <a:ext cx="2856322" cy="1036948"/>
          </a:xfrm>
          <a:prstGeom prst="rtTriangl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D7EAEB0-0E5A-EFDF-D102-2281FB662048}"/>
              </a:ext>
            </a:extLst>
          </p:cNvPr>
          <p:cNvSpPr/>
          <p:nvPr/>
        </p:nvSpPr>
        <p:spPr>
          <a:xfrm>
            <a:off x="9781882" y="3619890"/>
            <a:ext cx="1376313" cy="9285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onnector: Elbow 7">
            <a:extLst>
              <a:ext uri="{FF2B5EF4-FFF2-40B4-BE49-F238E27FC236}">
                <a16:creationId xmlns:a16="http://schemas.microsoft.com/office/drawing/2014/main" id="{FEFCAEA7-910F-AFE8-A076-810B63E717F8}"/>
              </a:ext>
            </a:extLst>
          </p:cNvPr>
          <p:cNvCxnSpPr>
            <a:stCxn id="2" idx="5"/>
            <a:endCxn id="3" idx="1"/>
          </p:cNvCxnSpPr>
          <p:nvPr/>
        </p:nvCxnSpPr>
        <p:spPr>
          <a:xfrm>
            <a:off x="7734693" y="1555421"/>
            <a:ext cx="2047189" cy="2528740"/>
          </a:xfrm>
          <a:prstGeom prst="bentConnector3">
            <a:avLst>
              <a:gd name="adj1" fmla="val 70721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2445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revision>2</cp:revision>
  <dcterms:created xsi:type="dcterms:W3CDTF">2024-07-01T10:31:36Z</dcterms:created>
  <dcterms:modified xsi:type="dcterms:W3CDTF">2024-07-01T10:46:19Z</dcterms:modified>
</cp:coreProperties>
</file>