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0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5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7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2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9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83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7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27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5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63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327EB-C82D-46D3-91F7-47EAB32FEE17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AEF5C-26AB-45B6-AEDB-34C62FD86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6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08018" y="987136"/>
            <a:ext cx="3345873" cy="1610591"/>
          </a:xfrm>
          <a:prstGeom prst="rect">
            <a:avLst/>
          </a:prstGeom>
          <a:effectLst>
            <a:glow rad="355600">
              <a:schemeClr val="accent1">
                <a:alpha val="40000"/>
              </a:schemeClr>
            </a:glow>
            <a:outerShdw blurRad="76200" dist="431800" dir="276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26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2017-08-16T00:43:18Z</dcterms:created>
  <dcterms:modified xsi:type="dcterms:W3CDTF">2017-08-16T00:56:24Z</dcterms:modified>
</cp:coreProperties>
</file>