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pPr/>
              <a:t>20.11.2020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96759-CD55-4ED2-BA11-6FCF7A8634BD}" type="datetimeFigureOut">
              <a:rPr lang="be-BY" smtClean="0"/>
              <a:pPr/>
              <a:t>20.11.2020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F2C9-64E0-41B1-AD94-102921D7DAEB}" type="slidenum">
              <a:rPr lang="be-BY" smtClean="0"/>
              <a:pPr/>
              <a:t>‹#›</a:t>
            </a:fld>
            <a:endParaRPr lang="be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e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071546"/>
            <a:ext cx="6357982" cy="48577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pull dir="r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PowerPoint Presentation</vt:lpstr>
    </vt:vector>
  </TitlesOfParts>
  <Company>Гимназия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Miklos</cp:lastModifiedBy>
  <cp:revision>6</cp:revision>
  <dcterms:created xsi:type="dcterms:W3CDTF">2012-02-01T11:15:56Z</dcterms:created>
  <dcterms:modified xsi:type="dcterms:W3CDTF">2020-11-20T07:57:56Z</dcterms:modified>
</cp:coreProperties>
</file>