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0" autoAdjust="0"/>
    <p:restoredTop sz="94660"/>
  </p:normalViewPr>
  <p:slideViewPr>
    <p:cSldViewPr snapToGrid="0">
      <p:cViewPr varScale="1">
        <p:scale>
          <a:sx n="62" d="100"/>
          <a:sy n="62" d="100"/>
        </p:scale>
        <p:origin x="4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45DA376-B114-7BBA-D093-0DA4326BC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DD2D7D-2B8D-74FC-25A8-BB8578E446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AF08C6-450F-09B3-A26A-1BD9FF8D44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2F4838-B9A7-46AB-8A45-EC0BD234B0C5}" type="datetimeFigureOut">
              <a:rPr lang="ru-RU" smtClean="0"/>
              <a:t>27.06.2022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84ACFF-1EA0-E8B8-9A2E-D300E5E9A1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7BB1F6-6D6C-6B88-AABD-0162166101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342824-EE80-47F0-B866-21462A6D75A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5F0CCFF-CF88-DE3D-4F56-8F1C0D4DA6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00" t="70000" r="40000" b="30000"/>
          <a:stretch/>
        </p:blipFill>
        <p:spPr>
          <a:xfrm>
            <a:off x="4191000" y="4254500"/>
            <a:ext cx="0" cy="0"/>
          </a:xfrm>
          <a:prstGeom prst="round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E6FD19B-A7DB-4CAB-4771-36D2C523847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/>
          <a:srcRect l="42751" r="-1" b="12700"/>
          <a:stretch/>
        </p:blipFill>
        <p:spPr>
          <a:xfrm>
            <a:off x="7042858" y="66675"/>
            <a:ext cx="2043991" cy="2352675"/>
          </a:xfrm>
          <a:prstGeom prst="roundRect">
            <a:avLst/>
          </a:prstGeom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7904921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Kaganski</dc:creator>
  <cp:lastModifiedBy>Mike Kaganski</cp:lastModifiedBy>
  <cp:revision>3</cp:revision>
  <dcterms:modified xsi:type="dcterms:W3CDTF">2022-06-27T14:08:41Z</dcterms:modified>
</cp:coreProperties>
</file>