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6194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4702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5893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80498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468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1781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858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49994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233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25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6659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001D9-F252-4089-88F2-A4654CAA4203}" type="datetimeFigureOut">
              <a:rPr lang="hu-HU" smtClean="0"/>
              <a:t>2019. 03. 20.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771CB-956E-4F1C-9D3E-1E0B922F99E3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50216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73"/>
            <a:ext cx="10058400" cy="5655088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93179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Tamás Bunth</dc:creator>
  <cp:lastModifiedBy>Tamás Bunth</cp:lastModifiedBy>
  <cp:revision>1</cp:revision>
  <dcterms:created xsi:type="dcterms:W3CDTF">2019-03-20T16:08:14Z</dcterms:created>
  <dcterms:modified xsi:type="dcterms:W3CDTF">2019-03-20T16:14:16Z</dcterms:modified>
</cp:coreProperties>
</file>