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2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1243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9731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77D791C6-455C-4079-9888-F674ACFE88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30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23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118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5A91FD-0221-CB8E-1D3A-DA96CE7333F2}"/>
              </a:ext>
            </a:extLst>
          </p:cNvPr>
          <p:cNvSpPr/>
          <p:nvPr/>
        </p:nvSpPr>
        <p:spPr>
          <a:xfrm>
            <a:off x="2555742" y="1836736"/>
            <a:ext cx="720000" cy="720000"/>
          </a:xfrm>
          <a:prstGeom prst="rect">
            <a:avLst/>
          </a:prstGeom>
          <a:ln w="635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40E3F46D-00DB-E5EA-E8E1-E4B8388E87F9}"/>
              </a:ext>
            </a:extLst>
          </p:cNvPr>
          <p:cNvCxnSpPr>
            <a:stCxn id="2" idx="0"/>
          </p:cNvCxnSpPr>
          <p:nvPr/>
        </p:nvCxnSpPr>
        <p:spPr>
          <a:xfrm rot="16200000" flipV="1">
            <a:off x="1708787" y="629780"/>
            <a:ext cx="840410" cy="157350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CA883442-C451-8EC1-3EC3-3E63755A3928}"/>
              </a:ext>
            </a:extLst>
          </p:cNvPr>
          <p:cNvCxnSpPr>
            <a:cxnSpLocks/>
            <a:endCxn id="2" idx="0"/>
          </p:cNvCxnSpPr>
          <p:nvPr/>
        </p:nvCxnSpPr>
        <p:spPr>
          <a:xfrm rot="10800000" flipV="1">
            <a:off x="2915743" y="996324"/>
            <a:ext cx="1422619" cy="84041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or: Elbow 3">
            <a:extLst>
              <a:ext uri="{FF2B5EF4-FFF2-40B4-BE49-F238E27FC236}">
                <a16:creationId xmlns:a16="http://schemas.microsoft.com/office/drawing/2014/main" id="{7E4996E6-92B9-E5D5-B05A-F813FF3D5386}"/>
              </a:ext>
            </a:extLst>
          </p:cNvPr>
          <p:cNvCxnSpPr>
            <a:cxnSpLocks/>
            <a:endCxn id="2" idx="1"/>
          </p:cNvCxnSpPr>
          <p:nvPr/>
        </p:nvCxnSpPr>
        <p:spPr>
          <a:xfrm rot="16200000" flipH="1">
            <a:off x="1382783" y="1023776"/>
            <a:ext cx="1200413" cy="11455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8F02F61E-C9F7-39A2-FD17-E745D0DB2343}"/>
              </a:ext>
            </a:extLst>
          </p:cNvPr>
          <p:cNvCxnSpPr>
            <a:cxnSpLocks/>
            <a:stCxn id="2" idx="3"/>
          </p:cNvCxnSpPr>
          <p:nvPr/>
        </p:nvCxnSpPr>
        <p:spPr>
          <a:xfrm flipV="1">
            <a:off x="3275742" y="996321"/>
            <a:ext cx="1062620" cy="12004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97A846FC-66BD-6EE1-EC76-A3DFCF7F69A7}"/>
              </a:ext>
            </a:extLst>
          </p:cNvPr>
          <p:cNvCxnSpPr>
            <a:cxnSpLocks/>
          </p:cNvCxnSpPr>
          <p:nvPr/>
        </p:nvCxnSpPr>
        <p:spPr>
          <a:xfrm rot="16200000" flipV="1">
            <a:off x="8272701" y="1946860"/>
            <a:ext cx="890081" cy="97687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B4B64E14-8174-0E15-5167-C7FF817BE6FB}"/>
              </a:ext>
            </a:extLst>
          </p:cNvPr>
          <p:cNvCxnSpPr>
            <a:cxnSpLocks/>
          </p:cNvCxnSpPr>
          <p:nvPr/>
        </p:nvCxnSpPr>
        <p:spPr>
          <a:xfrm rot="10800000">
            <a:off x="8228980" y="2063212"/>
            <a:ext cx="977197" cy="81712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EF59E502-2069-6643-281C-C3EF05ED850E}"/>
              </a:ext>
            </a:extLst>
          </p:cNvPr>
          <p:cNvCxnSpPr>
            <a:cxnSpLocks/>
          </p:cNvCxnSpPr>
          <p:nvPr/>
        </p:nvCxnSpPr>
        <p:spPr>
          <a:xfrm flipV="1">
            <a:off x="8217743" y="681612"/>
            <a:ext cx="982233" cy="115512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6528D0B1-3E42-4CB2-CAE0-4040DD4D972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090924" y="854601"/>
            <a:ext cx="1108953" cy="8553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CCBA9FDB-68D2-C646-5E9B-877E261D8FBA}"/>
              </a:ext>
            </a:extLst>
          </p:cNvPr>
          <p:cNvSpPr/>
          <p:nvPr/>
        </p:nvSpPr>
        <p:spPr>
          <a:xfrm>
            <a:off x="2426215" y="4661266"/>
            <a:ext cx="979054" cy="960582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7E8AB22D-E828-0D4D-B41C-265F5B2F3D24}"/>
              </a:ext>
            </a:extLst>
          </p:cNvPr>
          <p:cNvCxnSpPr>
            <a:cxnSpLocks/>
            <a:endCxn id="3" idx="5"/>
          </p:cNvCxnSpPr>
          <p:nvPr/>
        </p:nvCxnSpPr>
        <p:spPr>
          <a:xfrm rot="5400000">
            <a:off x="2740967" y="4040196"/>
            <a:ext cx="1520901" cy="68182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D99FF07C-8031-5182-C714-9D0DE5F16F7B}"/>
              </a:ext>
            </a:extLst>
          </p:cNvPr>
          <p:cNvCxnSpPr>
            <a:cxnSpLocks/>
            <a:stCxn id="3" idx="5"/>
          </p:cNvCxnSpPr>
          <p:nvPr/>
        </p:nvCxnSpPr>
        <p:spPr>
          <a:xfrm>
            <a:off x="3160506" y="5141557"/>
            <a:ext cx="1177856" cy="147167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83880CA4-B238-B328-D6A5-594A68AEA128}"/>
              </a:ext>
            </a:extLst>
          </p:cNvPr>
          <p:cNvCxnSpPr>
            <a:cxnSpLocks/>
            <a:endCxn id="3" idx="1"/>
          </p:cNvCxnSpPr>
          <p:nvPr/>
        </p:nvCxnSpPr>
        <p:spPr>
          <a:xfrm rot="16200000" flipH="1">
            <a:off x="1198494" y="3669072"/>
            <a:ext cx="1520902" cy="142406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7FC72DE7-599C-AA72-3CCB-ACEF754113A8}"/>
              </a:ext>
            </a:extLst>
          </p:cNvPr>
          <p:cNvCxnSpPr>
            <a:cxnSpLocks/>
            <a:stCxn id="3" idx="1"/>
          </p:cNvCxnSpPr>
          <p:nvPr/>
        </p:nvCxnSpPr>
        <p:spPr>
          <a:xfrm rot="10800000" flipV="1">
            <a:off x="1662545" y="5141557"/>
            <a:ext cx="1008434" cy="154557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838FACCF-A06E-851D-EC8A-D8A9EE0D7852}"/>
              </a:ext>
            </a:extLst>
          </p:cNvPr>
          <p:cNvSpPr/>
          <p:nvPr/>
        </p:nvSpPr>
        <p:spPr>
          <a:xfrm>
            <a:off x="7897091" y="4661266"/>
            <a:ext cx="976871" cy="89008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A91F7630-89BF-2F20-FC0E-A28A94873F4C}"/>
              </a:ext>
            </a:extLst>
          </p:cNvPr>
          <p:cNvCxnSpPr>
            <a:cxnSpLocks/>
            <a:endCxn id="28" idx="7"/>
          </p:cNvCxnSpPr>
          <p:nvPr/>
        </p:nvCxnSpPr>
        <p:spPr>
          <a:xfrm rot="10800000" flipV="1">
            <a:off x="8730903" y="4285673"/>
            <a:ext cx="1872442" cy="50594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4DBB13C3-2CC3-49E9-8E6A-2E105D9B9D9F}"/>
              </a:ext>
            </a:extLst>
          </p:cNvPr>
          <p:cNvCxnSpPr>
            <a:cxnSpLocks/>
            <a:stCxn id="28" idx="5"/>
          </p:cNvCxnSpPr>
          <p:nvPr/>
        </p:nvCxnSpPr>
        <p:spPr>
          <a:xfrm rot="16200000" flipH="1">
            <a:off x="9361951" y="4789950"/>
            <a:ext cx="1266129" cy="252822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021BE139-14CE-CE40-67AD-1924E86F0E32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6576291" y="3731491"/>
            <a:ext cx="1463859" cy="106012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F4630FD9-13B6-7856-1DD0-24859DCCF346}"/>
              </a:ext>
            </a:extLst>
          </p:cNvPr>
          <p:cNvCxnSpPr>
            <a:cxnSpLocks/>
            <a:stCxn id="28" idx="3"/>
          </p:cNvCxnSpPr>
          <p:nvPr/>
        </p:nvCxnSpPr>
        <p:spPr>
          <a:xfrm rot="5400000">
            <a:off x="7197011" y="4948061"/>
            <a:ext cx="370202" cy="131607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440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1695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155</cp:revision>
  <dcterms:created xsi:type="dcterms:W3CDTF">2022-10-17T06:50:47Z</dcterms:created>
  <dcterms:modified xsi:type="dcterms:W3CDTF">2022-11-29T14:01:01Z</dcterms:modified>
</cp:coreProperties>
</file>