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68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2F1E6-132E-49E1-916A-F3DD1CD1C135}" type="datetimeFigureOut">
              <a:rPr lang="en-IN" smtClean="0"/>
              <a:t>23-03-2015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F0DA-3941-4CD4-ACDE-24F468A463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93204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2F1E6-132E-49E1-916A-F3DD1CD1C135}" type="datetimeFigureOut">
              <a:rPr lang="en-IN" smtClean="0"/>
              <a:t>23-03-2015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F0DA-3941-4CD4-ACDE-24F468A463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82714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2F1E6-132E-49E1-916A-F3DD1CD1C135}" type="datetimeFigureOut">
              <a:rPr lang="en-IN" smtClean="0"/>
              <a:t>23-03-2015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F0DA-3941-4CD4-ACDE-24F468A463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61261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2F1E6-132E-49E1-916A-F3DD1CD1C135}" type="datetimeFigureOut">
              <a:rPr lang="en-IN" smtClean="0"/>
              <a:t>23-03-2015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F0DA-3941-4CD4-ACDE-24F468A463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39863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2F1E6-132E-49E1-916A-F3DD1CD1C135}" type="datetimeFigureOut">
              <a:rPr lang="en-IN" smtClean="0"/>
              <a:t>23-03-2015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F0DA-3941-4CD4-ACDE-24F468A463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8911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2F1E6-132E-49E1-916A-F3DD1CD1C135}" type="datetimeFigureOut">
              <a:rPr lang="en-IN" smtClean="0"/>
              <a:t>23-03-2015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F0DA-3941-4CD4-ACDE-24F468A463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19829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2F1E6-132E-49E1-916A-F3DD1CD1C135}" type="datetimeFigureOut">
              <a:rPr lang="en-IN" smtClean="0"/>
              <a:t>23-03-2015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F0DA-3941-4CD4-ACDE-24F468A463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6287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2F1E6-132E-49E1-916A-F3DD1CD1C135}" type="datetimeFigureOut">
              <a:rPr lang="en-IN" smtClean="0"/>
              <a:t>23-03-2015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F0DA-3941-4CD4-ACDE-24F468A463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94228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2F1E6-132E-49E1-916A-F3DD1CD1C135}" type="datetimeFigureOut">
              <a:rPr lang="en-IN" smtClean="0"/>
              <a:t>23-03-2015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F0DA-3941-4CD4-ACDE-24F468A463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52166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2F1E6-132E-49E1-916A-F3DD1CD1C135}" type="datetimeFigureOut">
              <a:rPr lang="en-IN" smtClean="0"/>
              <a:t>23-03-2015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F0DA-3941-4CD4-ACDE-24F468A463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8791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2F1E6-132E-49E1-916A-F3DD1CD1C135}" type="datetimeFigureOut">
              <a:rPr lang="en-IN" smtClean="0"/>
              <a:t>23-03-2015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F0DA-3941-4CD4-ACDE-24F468A463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36456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2F1E6-132E-49E1-916A-F3DD1CD1C135}" type="datetimeFigureOut">
              <a:rPr lang="en-IN" smtClean="0"/>
              <a:t>23-03-2015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F5F0DA-3941-4CD4-ACDE-24F468A463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28198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83768" y="1340768"/>
            <a:ext cx="42484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FF0000"/>
              </a:buClr>
              <a:buFont typeface="Wingdings" pitchFamily="2" charset="2"/>
              <a:buChar char="q"/>
            </a:pPr>
            <a:r>
              <a:rPr lang="en-US" dirty="0" smtClean="0"/>
              <a:t>Red</a:t>
            </a:r>
          </a:p>
          <a:p>
            <a:pPr marL="285750" indent="-285750">
              <a:buClr>
                <a:srgbClr val="FF0000"/>
              </a:buClr>
              <a:buFont typeface="Wingdings" pitchFamily="2" charset="2"/>
              <a:buChar char="q"/>
            </a:pPr>
            <a:r>
              <a:rPr lang="en-US" dirty="0" smtClean="0"/>
              <a:t>Color</a:t>
            </a:r>
          </a:p>
          <a:p>
            <a:pPr marL="285750" indent="-285750">
              <a:buClr>
                <a:srgbClr val="FF0000"/>
              </a:buClr>
              <a:buFont typeface="Wingdings" pitchFamily="2" charset="2"/>
              <a:buChar char="q"/>
            </a:pPr>
            <a:r>
              <a:rPr lang="en-US" dirty="0" smtClean="0"/>
              <a:t>bullet</a:t>
            </a:r>
          </a:p>
          <a:p>
            <a:pPr marL="285750" indent="-285750">
              <a:buClr>
                <a:srgbClr val="FF0000"/>
              </a:buClr>
              <a:buFont typeface="Wingdings" pitchFamily="2" charset="2"/>
              <a:buChar char="q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135186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synerzip</dc:creator>
  <cp:lastModifiedBy>synerzip</cp:lastModifiedBy>
  <cp:revision>2</cp:revision>
  <dcterms:created xsi:type="dcterms:W3CDTF">2015-03-23T06:13:39Z</dcterms:created>
  <dcterms:modified xsi:type="dcterms:W3CDTF">2015-03-23T06:27:49Z</dcterms:modified>
</cp:coreProperties>
</file>