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7" y="-30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365760" y="1752480"/>
            <a:ext cx="841212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65760" y="4060800"/>
            <a:ext cx="841212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5760" y="175248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6400" y="175248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365760" y="406080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6400" y="406080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65760" y="1752480"/>
            <a:ext cx="27082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09760" y="1752480"/>
            <a:ext cx="27082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53760" y="1752480"/>
            <a:ext cx="27082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365760" y="4060800"/>
            <a:ext cx="27082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09760" y="4060800"/>
            <a:ext cx="27082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53760" y="4060800"/>
            <a:ext cx="27082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65760" y="1752480"/>
            <a:ext cx="8412120" cy="4419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65760" y="1752480"/>
            <a:ext cx="8412120" cy="441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65760" y="1752480"/>
            <a:ext cx="4105080" cy="441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6400" y="1752480"/>
            <a:ext cx="4105080" cy="441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65760" y="274680"/>
            <a:ext cx="8412120" cy="5297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65760" y="175248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6400" y="1752480"/>
            <a:ext cx="4105080" cy="441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365760" y="406080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65760" y="1752480"/>
            <a:ext cx="4105080" cy="4419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6400" y="175248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6400" y="406080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65760" y="175248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6400" y="1752480"/>
            <a:ext cx="410508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365760" y="4060800"/>
            <a:ext cx="8412120" cy="210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body"/>
          </p:nvPr>
        </p:nvSpPr>
        <p:spPr>
          <a:xfrm>
            <a:off x="365760" y="1752480"/>
            <a:ext cx="8412120" cy="441936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DDEBF8"/>
                </a:solidFill>
                <a:latin typeface="Calibri"/>
              </a:rPr>
              <a:t>Click here to edit Closing message</a:t>
            </a:r>
            <a:endParaRPr lang="es-E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365760" y="274680"/>
            <a:ext cx="8412120" cy="114264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latin typeface="Calibri"/>
              </a:rPr>
              <a:t>Title</a:t>
            </a:r>
            <a:endParaRPr lang="es-ES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Confidential</a:t>
            </a:r>
            <a:endParaRPr lang="en-US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foo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/>
          <p:nvPr/>
        </p:nvSpPr>
        <p:spPr>
          <a:xfrm>
            <a:off x="899592" y="692696"/>
            <a:ext cx="2626920" cy="247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  <a:spcBef>
                <a:spcPts val="275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100" b="0" u="sng" strike="noStrike" spc="-1">
                <a:solidFill>
                  <a:srgbClr val="CCCCFF"/>
                </a:solidFill>
                <a:uFillTx/>
                <a:latin typeface="Tahoma"/>
                <a:hlinkClick r:id="rId2"/>
              </a:rPr>
              <a:t>info@foo.com</a:t>
            </a:r>
            <a:endParaRPr lang="en-US" sz="11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xisco</dc:creator>
  <dc:description/>
  <cp:lastModifiedBy>xisco</cp:lastModifiedBy>
  <cp:revision>4</cp:revision>
  <dcterms:created xsi:type="dcterms:W3CDTF">2020-10-12T22:42:28Z</dcterms:created>
  <dcterms:modified xsi:type="dcterms:W3CDTF">2020-10-12T22:45:48Z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