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0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402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113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200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030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64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629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408246"/>
              </p:ext>
            </p:extLst>
          </p:nvPr>
        </p:nvGraphicFramePr>
        <p:xfrm>
          <a:off x="1143000" y="3733800"/>
          <a:ext cx="4064000" cy="728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</a:tblGrid>
              <a:tr h="728133">
                <a:tc>
                  <a:txBody>
                    <a:bodyPr/>
                    <a:lstStyle/>
                    <a:p>
                      <a:r>
                        <a:rPr lang="tr-TR" b="1" i="1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A1</a:t>
                      </a:r>
                      <a:endParaRPr lang="en-US" b="1" i="1" baseline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i="1" u="sng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A2</a:t>
                      </a:r>
                      <a:endParaRPr lang="en-US" i="1" u="sng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867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</dc:creator>
  <cp:lastModifiedBy>x</cp:lastModifiedBy>
  <cp:revision>4</cp:revision>
  <dcterms:created xsi:type="dcterms:W3CDTF">2022-02-11T06:33:30Z</dcterms:created>
  <dcterms:modified xsi:type="dcterms:W3CDTF">2022-02-11T11:05:26Z</dcterms:modified>
</cp:coreProperties>
</file>