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2" autoAdjust="0"/>
  </p:normalViewPr>
  <p:slideViewPr>
    <p:cSldViewPr snapToGrid="0" showGuides="1">
      <p:cViewPr varScale="1">
        <p:scale>
          <a:sx n="92" d="100"/>
          <a:sy n="92" d="100"/>
        </p:scale>
        <p:origin x="1254" y="5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73669-79F8-23DA-B01C-1802AFAE5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5FBD87-FAA1-ED90-00B2-60585192F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2CD12-4CA4-B1F8-4262-F4C5FEFB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8066B-B8D9-A78C-AEF4-3A822800D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B023C-7089-5BD7-0BDD-04DF4434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34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B3505-24FC-4761-4F8D-91FD4ED2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3FCA82-E03D-E82D-1B9F-BD5F8DD90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C402F-3670-AAED-4B6E-1DACD850A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42A13-83CD-F29D-B007-AF3B41CAE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7245F-7223-AD47-8CD5-2DD7F8586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136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EBD5E-4F2D-79A3-C734-C22904FAA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5BDCAE-2A22-8544-F560-0FC51D357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3D8BB-E5E1-EDFE-8DAE-B0E7A6D28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7DA6A-177A-7025-04B0-5F1375190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C48E1-4CE3-8C3C-622F-832F42AC6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87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3A77-122E-7E0A-B80F-AC5D4148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DA0D6-107E-048F-E4C7-9FEFEB4CB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4CA40-F5AA-32E0-36F1-F05B05AA4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32961-8E41-0574-1A71-0C7F5F7B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263DD-2EA8-EC56-0546-4E6444A62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04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B70BF-6B06-F53B-00F8-1F9814E8D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FBDBC-6704-63DE-EB96-3CB601BB6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3F88F-3256-DEC9-F066-21459B260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E45C0-29B5-E902-850F-3989ABAD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3DB22-B8D3-9906-D531-6BF7D553F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0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7236C-0E02-0141-9408-58D410903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2B500-D409-1E36-5E1E-598681378B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196EF-B2CD-9024-5AF6-05D83D87C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367E3-5B91-4B36-A0CB-4D521045A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979FE-B0AA-829F-D8AC-3ADB9516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AB629-36C4-B457-7B68-B8A570EC0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929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2C1D8-D747-246B-676A-A71B8BADB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5E9EA-AF9F-ADBD-A6F3-8025EDAF1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2AE299-C5E0-6D03-5656-C281C5C77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40ACE8-FC95-3D18-4D9A-DDA0760DD3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FFD144-0A9C-A945-CD06-27A621115C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F8C4CF-536D-5825-02E0-A2BF353FA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35010D-49A9-8F09-C5C5-32F294BC4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6CAAB4-C62D-06D1-9B47-42B2FEA44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1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D9754-11AD-45EB-9188-322C4BFC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026913-EF75-FC11-2070-D619049FD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F83DB-96BB-40EA-C70A-96B82A5A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08B9E-23A6-4E59-670D-188584E6E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21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EA9046-8C67-CA5F-8832-65390FB9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35DE9-9F5A-4212-C341-9622927A3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43914-A6AF-46D9-143B-0A25FBACD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29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0E1B8-DAA8-1F89-87A2-889A7F71A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103A6-AA9E-1C1D-773E-CF74AA39A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B1E685-B8E1-304E-CFA2-0D0680121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EA640-E0B4-E0B0-348F-10EDF4878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A453C-C58A-E1BB-4297-A709C7C22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3217F-E4D2-C4C0-6DFB-DE9F4D78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3FCA3-DD82-97D5-66F5-AB6776D24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7D7906-F117-1669-AFCF-9DE3D7E45E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964244-121D-4001-8D84-17AAB89C6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1449A-1AF1-9338-7495-3768CCF81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79D8E-4A17-635A-A738-5971299EF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36732-0079-7ADB-39BA-9E456EDF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09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C29C5E-ECBA-45A8-6D9C-26D031CB7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A09D2-AEA5-D51F-14ED-397F7BF2B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A6612-306F-46DA-EB0A-7BB2E8B1EA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3EF08-6202-4CF9-AF12-A61A835D4AA1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D23DE-F31F-15BE-BBA4-1A9D3306C1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85FB1-ADCF-7986-814B-051CDF9DA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4AA0F-F033-41CC-B342-CA0D34383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03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B9F52564-D0E9-1659-C0A1-82B5902B0DA8}"/>
              </a:ext>
            </a:extLst>
          </p:cNvPr>
          <p:cNvSpPr/>
          <p:nvPr/>
        </p:nvSpPr>
        <p:spPr>
          <a:xfrm>
            <a:off x="558678" y="246507"/>
            <a:ext cx="1197386" cy="1021184"/>
          </a:xfrm>
          <a:prstGeom prst="flowChartMagneticDisk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miley Face 4">
            <a:extLst>
              <a:ext uri="{FF2B5EF4-FFF2-40B4-BE49-F238E27FC236}">
                <a16:creationId xmlns:a16="http://schemas.microsoft.com/office/drawing/2014/main" id="{01F60CBF-4929-5596-87B6-71ACA6B317E2}"/>
              </a:ext>
            </a:extLst>
          </p:cNvPr>
          <p:cNvSpPr/>
          <p:nvPr/>
        </p:nvSpPr>
        <p:spPr>
          <a:xfrm>
            <a:off x="2666114" y="246507"/>
            <a:ext cx="1812367" cy="1634247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265BA0-C6AF-F0FF-F0E0-59A5BC6CE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220" y="4026475"/>
            <a:ext cx="3932261" cy="165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516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quikee</dc:creator>
  <cp:lastModifiedBy>quikee</cp:lastModifiedBy>
  <cp:revision>3</cp:revision>
  <dcterms:created xsi:type="dcterms:W3CDTF">2023-01-05T05:07:45Z</dcterms:created>
  <dcterms:modified xsi:type="dcterms:W3CDTF">2023-01-05T05:28:31Z</dcterms:modified>
</cp:coreProperties>
</file>