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80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1218" y="4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FDF79-62E1-A76C-4833-2243AB304F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598AF1-2B2F-33E5-F4E4-82FE0E391E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17778E-95B7-8AC7-498A-51B215E5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2F9184-90B1-6A91-6D14-7D6C32500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CA4A91-3F6D-8D2E-0C1E-FB586B876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197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8978B-BDED-303E-7486-DB8868302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89F49E-4071-D647-058A-97E8F6AE96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95552-8E9D-A248-5DF6-BBA7C8A3B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CA819E-3C05-F02E-984D-8E1F35FFE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6BE56-5C99-2DA8-027A-A695F8369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0948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34A38F-B5FB-9A05-2A12-D8A87D55E8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951DFD-BB7F-A338-0CF3-8CAC0589D7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C8343C-039E-3851-75DE-DF256E5A9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9BCC0-30EF-E7ED-82CC-8398D1E4E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B0EC1-3966-E52F-A03F-F5248B4DC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19943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8BADA-7F80-4825-F176-E6F7B8065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7BC07-4389-8B8A-85EC-AE6F3241F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C05F1-7A3F-E549-D5FC-7B087E0B4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FCD77-A92C-4902-2083-B47C023DF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0F0FEF-65D5-279C-67E7-B9F10AAD1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3549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295AE-842B-D253-FD5D-9E93C6B6C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B32307-54A7-3B42-E83B-2828A8584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8E0F5-6943-4AA5-D7D4-DB736D57A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88EB44-6D20-E37B-924F-47C3333BC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8BF8B-4118-835A-7357-F0CC97A9A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48962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D35A3-0132-8CD2-7D49-1618B8560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B5B10-E485-446C-893E-4BBC846A07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466948-D34E-775C-D0BF-D9B68DF49F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BA2394-87E4-E3C1-9641-D47A35A31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FCE383-4FB1-1D34-13A2-AF1A92A75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FE3690-88BF-ABE1-17A9-F9084EAF2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89445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C225A-80A2-2CF7-DA7A-C3D468427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ECC48F-F037-5CE1-0691-B2F4B71A2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FC2ADB-47EE-2420-2FE7-A4C91A039E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28F19E-D2EF-DA84-D0F0-E1941D167D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4F2790-F52D-5A47-E1CA-4EDB8C8F02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4A5FE7-4793-94EB-E602-479DEDBF8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BDB6EE-0D18-9A4E-E514-F31D05560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192ECF-3600-2031-CCB0-CC414EFFD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3876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C7B4F-20C4-1C4C-CDF0-4C3ED7CF3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EF4DD2-FF68-1ECC-DA87-D69848FF6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371520-5C88-C0B1-9B8A-227BA0DB8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297229-377D-7D44-C41E-F11B2BF8E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39516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E6A377-CD72-841E-0273-DB01A7E3B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0B6EC8-0A71-7750-40B7-D4534F4B1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5BADAB-1844-7560-A253-3F5A04AC8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6826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6E2B2-61B9-6AC3-2F1A-A90F11B15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89ED5-6952-EF48-131C-580250D9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AB59F8-4B57-A52C-1D27-F30CFC9126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9FA1F9-10CC-E8B6-D8E9-5EECBA5FC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538E89-FAD2-A138-1E90-C6C784304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A231C5-3263-5594-6F9C-AC86ACEFD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4431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B4203-45BB-DC9B-C469-4014C09D5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1FCC0A-F2F8-0426-00BD-48560A6F7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9CC5D4-FD90-F508-1E86-B675ABC522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292D0E-7924-D319-23EE-7CA45C9FF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BDE6A8-06A8-74C2-FBEC-C6FADB883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909CCF-7E8F-4152-5B76-EC5F22B2D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12678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F417A2-C854-51CB-E826-B3185E54C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A335CC-F921-4373-566B-7E306213BE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CC070A-1E68-F47F-FF61-BA7A27DF94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0702D-EC18-4964-A6D3-4059F030B257}" type="datetimeFigureOut">
              <a:rPr lang="sl-SI" smtClean="0"/>
              <a:t>11. 05. 2025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B9F6C-7DD7-CF19-D042-FF5A47D2A5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E189B7-8151-FA30-EAED-6BA9B73303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C1AB0-A593-40CD-BF4D-1A73A91677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2602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931ACD0D-07FF-B38C-40FB-1C1E34ABD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309" y="3712798"/>
            <a:ext cx="11717528" cy="280440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BBC87AD-AD2C-9DFF-4C17-2212A25426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259" y="0"/>
            <a:ext cx="11997968" cy="346892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D9FB8C-B621-4E77-EAE9-5D1D31CD3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736" y="96116"/>
            <a:ext cx="11566814" cy="319953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Arial - Level 0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ABC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abc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xyz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123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Abcd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bcde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defg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hi 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ij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klmn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mnopqr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qrstu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tuvxy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vxy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yz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z. Abcd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bcde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defg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hi 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ij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klmn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mnopqr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qrstu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tuvxy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vxy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yz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z. Abcd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bcde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defg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hi 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ij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klmn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mnopqr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qrstu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tuvxy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vxy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yz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z.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75AD8A5-E140-B615-583F-D5236AAFA56F}"/>
              </a:ext>
            </a:extLst>
          </p:cNvPr>
          <p:cNvSpPr txBox="1">
            <a:spLocks/>
          </p:cNvSpPr>
          <p:nvPr/>
        </p:nvSpPr>
        <p:spPr>
          <a:xfrm>
            <a:off x="453736" y="3911600"/>
            <a:ext cx="11566814" cy="2448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Arial - Level 3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ABC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abc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xyz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123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Abcd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bcde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defg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hi 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ij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klmn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mnopqr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qrstu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tuvxy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vxy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yz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z. Abcd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bcde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defg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hi 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ij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klmn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mnopqr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qrstu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tuvxy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vxy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yz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z. Abcd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bcde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defg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hi 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ij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klmn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mnopqr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qrstu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tuvxy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vxy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yz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z.</a:t>
            </a:r>
          </a:p>
        </p:txBody>
      </p:sp>
    </p:spTree>
    <p:extLst>
      <p:ext uri="{BB962C8B-B14F-4D97-AF65-F5344CB8AC3E}">
        <p14:creationId xmlns:p14="http://schemas.microsoft.com/office/powerpoint/2010/main" val="2350432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E8E1E2-A89E-D612-7711-BDBF769FD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0F7E692-FE61-7908-62C6-B78719CF26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988" y="3847338"/>
            <a:ext cx="11656562" cy="270076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208D0E9-844A-00B7-68D1-9E1E15E928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522" y="96116"/>
            <a:ext cx="11869941" cy="385300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A4D61-8B92-90E9-3A33-E10980418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736" y="96116"/>
            <a:ext cx="11566814" cy="37519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- Level 0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ABC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abc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xyz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123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Abcd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bcde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defg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hi 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ij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klmn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mnopqr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qrstu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tuvxy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vxy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yz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z. Abcd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bcde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defg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hi 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ij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klmn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mnopqr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qrstu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tuvxy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vxy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yz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z. Abcd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bcde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defg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hi 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ij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klmn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mnopqr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qrstu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tuvxy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vxy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yz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z.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BCCC0AF-F3D5-FA2B-C616-089D0437CC9F}"/>
              </a:ext>
            </a:extLst>
          </p:cNvPr>
          <p:cNvSpPr txBox="1">
            <a:spLocks/>
          </p:cNvSpPr>
          <p:nvPr/>
        </p:nvSpPr>
        <p:spPr>
          <a:xfrm>
            <a:off x="453736" y="3848100"/>
            <a:ext cx="11566814" cy="2700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- Level 6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ABC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abc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xyz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123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Abcd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bcde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defg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hi 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ij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klmn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mnopqr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qrstu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tuvxy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vxy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yz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z. Abcd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bcde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defg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hi 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ij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klmn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mnopqr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qrstu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tuvxy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vxy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yz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z. Abcd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bcde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defg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hi 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ij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klmn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mnopqr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qrstu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tuvxy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vxy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yz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z.</a:t>
            </a:r>
          </a:p>
        </p:txBody>
      </p:sp>
    </p:spTree>
    <p:extLst>
      <p:ext uri="{BB962C8B-B14F-4D97-AF65-F5344CB8AC3E}">
        <p14:creationId xmlns:p14="http://schemas.microsoft.com/office/powerpoint/2010/main" val="902207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CB5E61-0D3A-4CAE-62B5-21AEAB804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7FA81F37-5EB8-895A-FEFE-F93AB1625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736" y="4126346"/>
            <a:ext cx="11571211" cy="218865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2F510CA-BA33-0557-436E-8FF458D556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736" y="51666"/>
            <a:ext cx="11711431" cy="378594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1E0E9-A70A-6042-0083-E09578C86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736" y="96116"/>
            <a:ext cx="11566814" cy="3593234"/>
          </a:xfrm>
        </p:spPr>
        <p:txBody>
          <a:bodyPr>
            <a:normAutofit/>
          </a:bodyPr>
          <a:lstStyle/>
          <a:p>
            <a:pPr indent="228600">
              <a:lnSpc>
                <a:spcPct val="120000"/>
              </a:lnSpc>
              <a:spcBef>
                <a:spcPts val="0"/>
              </a:spcBef>
            </a:pP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- Level 0 – LS 1.2, CS Expanded 3.5pt</a:t>
            </a:r>
          </a:p>
          <a:p>
            <a:pPr indent="228600">
              <a:lnSpc>
                <a:spcPct val="120000"/>
              </a:lnSpc>
              <a:spcBef>
                <a:spcPts val="0"/>
              </a:spcBef>
            </a:pP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ABC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abc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xyz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123</a:t>
            </a:r>
          </a:p>
          <a:p>
            <a:pPr indent="228600">
              <a:lnSpc>
                <a:spcPct val="120000"/>
              </a:lnSpc>
              <a:spcBef>
                <a:spcPts val="0"/>
              </a:spcBef>
            </a:pP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Abcd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bcde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defg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hi 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ij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klmn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mnopqr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qrstu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tuvxy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vxy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yz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z. Abcd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bcde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defg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hi 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ij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klmn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mnopqr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qrstu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tuvxy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vxy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yz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z. Abcd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bcde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defg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hi 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ij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klmn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mnopqr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qrstu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tuvxy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vxy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yz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z.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C786F86-44BD-38B6-A1ED-A331793CEC8A}"/>
              </a:ext>
            </a:extLst>
          </p:cNvPr>
          <p:cNvSpPr txBox="1">
            <a:spLocks/>
          </p:cNvSpPr>
          <p:nvPr/>
        </p:nvSpPr>
        <p:spPr>
          <a:xfrm>
            <a:off x="447386" y="4171950"/>
            <a:ext cx="11566814" cy="2124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28600">
              <a:lnSpc>
                <a:spcPct val="120000"/>
              </a:lnSpc>
              <a:spcBef>
                <a:spcPts val="0"/>
              </a:spcBef>
            </a:pP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- Level 0 – LS 1.2, CS Expanded 3.5pt</a:t>
            </a:r>
          </a:p>
          <a:p>
            <a:pPr indent="228600">
              <a:lnSpc>
                <a:spcPct val="120000"/>
              </a:lnSpc>
              <a:spcBef>
                <a:spcPts val="0"/>
              </a:spcBef>
            </a:pP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ABC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abc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xyz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123</a:t>
            </a:r>
          </a:p>
          <a:p>
            <a:pPr indent="228600">
              <a:lnSpc>
                <a:spcPct val="120000"/>
              </a:lnSpc>
              <a:spcBef>
                <a:spcPts val="0"/>
              </a:spcBef>
            </a:pP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Abcd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bcde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defg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hi 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ij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klmn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mnopqr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qrstu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tuvxy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vxy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yz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z. Abcd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bcde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defg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hi 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ij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klmn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mnopqr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qrstu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tuvxy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vxy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yz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z. Abcd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bcde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defg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hi 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ij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klmn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mnopqr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qrstu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tuvxy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vxy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spc="3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yz</a:t>
            </a:r>
            <a:r>
              <a:rPr lang="en-GB" sz="3200" spc="3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z.</a:t>
            </a:r>
          </a:p>
        </p:txBody>
      </p:sp>
    </p:spTree>
    <p:extLst>
      <p:ext uri="{BB962C8B-B14F-4D97-AF65-F5344CB8AC3E}">
        <p14:creationId xmlns:p14="http://schemas.microsoft.com/office/powerpoint/2010/main" val="762711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2742</TotalTime>
  <Words>296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quikee</dc:creator>
  <cp:lastModifiedBy>quikee</cp:lastModifiedBy>
  <cp:revision>14</cp:revision>
  <dcterms:created xsi:type="dcterms:W3CDTF">2025-05-11T03:20:06Z</dcterms:created>
  <dcterms:modified xsi:type="dcterms:W3CDTF">2025-05-13T01:02:37Z</dcterms:modified>
</cp:coreProperties>
</file>