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80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1218" y="4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FDF79-62E1-A76C-4833-2243AB304F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598AF1-2B2F-33E5-F4E4-82FE0E391E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17778E-95B7-8AC7-498A-51B215E5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2F9184-90B1-6A91-6D14-7D6C32500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CA4A91-3F6D-8D2E-0C1E-FB586B876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6197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8978B-BDED-303E-7486-DB8868302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89F49E-4071-D647-058A-97E8F6AE96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95552-8E9D-A248-5DF6-BBA7C8A3B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CA819E-3C05-F02E-984D-8E1F35FFE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6BE56-5C99-2DA8-027A-A695F8369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0948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34A38F-B5FB-9A05-2A12-D8A87D55E8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951DFD-BB7F-A338-0CF3-8CAC0589D7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C8343C-039E-3851-75DE-DF256E5A9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B9BCC0-30EF-E7ED-82CC-8398D1E4E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B0EC1-3966-E52F-A03F-F5248B4DC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19943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8BADA-7F80-4825-F176-E6F7B8065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7BC07-4389-8B8A-85EC-AE6F3241F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9C05F1-7A3F-E549-D5FC-7B087E0B4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FCD77-A92C-4902-2083-B47C023DF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0F0FEF-65D5-279C-67E7-B9F10AAD1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3549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295AE-842B-D253-FD5D-9E93C6B6C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B32307-54A7-3B42-E83B-2828A8584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F8E0F5-6943-4AA5-D7D4-DB736D57A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88EB44-6D20-E37B-924F-47C3333BC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8BF8B-4118-835A-7357-F0CC97A9A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48962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D35A3-0132-8CD2-7D49-1618B8560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8B5B10-E485-446C-893E-4BBC846A07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466948-D34E-775C-D0BF-D9B68DF49F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BA2394-87E4-E3C1-9641-D47A35A31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FCE383-4FB1-1D34-13A2-AF1A92A75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FE3690-88BF-ABE1-17A9-F9084EAF2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89445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C225A-80A2-2CF7-DA7A-C3D468427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ECC48F-F037-5CE1-0691-B2F4B71A2F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FC2ADB-47EE-2420-2FE7-A4C91A039E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28F19E-D2EF-DA84-D0F0-E1941D167D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4F2790-F52D-5A47-E1CA-4EDB8C8F02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4A5FE7-4793-94EB-E602-479DEDBF8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BDB6EE-0D18-9A4E-E514-F31D05560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192ECF-3600-2031-CCB0-CC414EFFD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3876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C7B4F-20C4-1C4C-CDF0-4C3ED7CF3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EF4DD2-FF68-1ECC-DA87-D69848FF6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371520-5C88-C0B1-9B8A-227BA0DB8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297229-377D-7D44-C41E-F11B2BF8E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39516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E6A377-CD72-841E-0273-DB01A7E3B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0B6EC8-0A71-7750-40B7-D4534F4B1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5BADAB-1844-7560-A253-3F5A04AC8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6826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6E2B2-61B9-6AC3-2F1A-A90F11B15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89ED5-6952-EF48-131C-580250D9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AB59F8-4B57-A52C-1D27-F30CFC9126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9FA1F9-10CC-E8B6-D8E9-5EECBA5FC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538E89-FAD2-A138-1E90-C6C784304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A231C5-3263-5594-6F9C-AC86ACEFD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4431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B4203-45BB-DC9B-C469-4014C09D5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1FCC0A-F2F8-0426-00BD-48560A6F7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9CC5D4-FD90-F508-1E86-B675ABC522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292D0E-7924-D319-23EE-7CA45C9FF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BDE6A8-06A8-74C2-FBEC-C6FADB883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909CCF-7E8F-4152-5B76-EC5F22B2D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12678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F417A2-C854-51CB-E826-B3185E54C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A335CC-F921-4373-566B-7E306213BE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CC070A-1E68-F47F-FF61-BA7A27DF94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AB9F6C-7DD7-CF19-D042-FF5A47D2A5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E189B7-8151-FA30-EAED-6BA9B73303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2602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05AC95CF-71F5-77EF-2717-B5E1F425A5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432" y="0"/>
            <a:ext cx="8565622" cy="700491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D9FB8C-B621-4E77-EAE9-5D1D31CD3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736" y="96116"/>
            <a:ext cx="8399318" cy="666576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600" dirty="0"/>
              <a:t>Level 0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600" dirty="0"/>
              <a:t>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600" dirty="0"/>
              <a:t>AAAAAA IIIIIIII UUUUUUU EEEEEE OOOO AAAAAA IIIIIIII UUUUUUU EEEEEE OOOO AAAAAA IIIIIIII UUUUUUU EEEEEE OOOO AAAAAA IIIIIIII UUUUUUU EEEEEE OOOO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600" dirty="0"/>
              <a:t>1234567890 </a:t>
            </a:r>
            <a:endParaRPr lang="sl-SI" sz="36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sl-SI" sz="36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2350432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3470E2-AA0F-3437-4856-CCCD5AA7C7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5B0D6A-3B20-336E-4F9B-EA2A37404B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722" y="-36367"/>
            <a:ext cx="8547333" cy="5462489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B78196-DD36-97CD-A12C-C9EF2C19E2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736" y="96115"/>
            <a:ext cx="8399318" cy="53280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600" dirty="0"/>
              <a:t>Level 3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600" dirty="0"/>
              <a:t>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600" dirty="0"/>
              <a:t>AAAAAA IIIIIIII UUUUUUU EEEEEE OOOO AAAAAA IIIIIIII UUUUUUU EEEEEE OOOO AAAAAA IIIIIIII UUUUUUU EEEEEE OOOO AAAAAA IIIIIIII UUUUUUU EEEEEE OOOO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600" dirty="0"/>
              <a:t>1234567890 </a:t>
            </a:r>
            <a:endParaRPr lang="sl-SI" sz="36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sl-SI" sz="36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4031265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61179D-F607-6220-F3E8-B19E19602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A6D9763-920D-EBBC-25C3-4393DF97B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453" y="-39725"/>
            <a:ext cx="8711939" cy="382862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4E3B3-CFBE-90F3-41BD-4CA33C656A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736" y="96115"/>
            <a:ext cx="8399318" cy="36720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600" dirty="0"/>
              <a:t>Level 6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600" dirty="0"/>
              <a:t>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600" dirty="0"/>
              <a:t>AAAAAA IIIIIIII UUUUUUU EEEEEE OOOO AAAAAA IIIIIIII UUUUUUU EEEEEE OOOO AAAAAA IIIIIIII UUUUUUU EEEEEE OOOO AAAAAA IIIIIIII UUUUUUU EEEEEE OOOO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600" dirty="0"/>
              <a:t>1234567890 </a:t>
            </a:r>
            <a:endParaRPr lang="sl-SI" sz="36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sl-SI" sz="36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1068215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D9FBC8-7E73-6B19-964E-A79C1CA7D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9012535-16E2-5D42-A42A-7EEE534CF6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695" y="5817"/>
            <a:ext cx="8455885" cy="249957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02360-404B-1F4F-A5C5-2E4316324C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736" y="96115"/>
            <a:ext cx="8399318" cy="24120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600" dirty="0"/>
              <a:t>Level 9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600" dirty="0"/>
              <a:t>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600" dirty="0"/>
              <a:t>AAAAAA IIIIIIII UUUUUUU EEEEEE OOOO AAAAAA IIIIIIII UUUUUUU EEEEEE OOOO AAAAAA IIIIIIII UUUUUUU EEEEEE OOOO AAAAAA IIIIIIII UUUUUUU EEEEEE OOOO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600" dirty="0"/>
              <a:t>1234567890 </a:t>
            </a:r>
            <a:endParaRPr lang="sl-SI" sz="36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sl-SI" sz="36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2800499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59B27C-641D-83AF-6B8E-B39501D0AA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92A3BD5-74E6-D0EE-B5F4-CCC4FB2A7E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887" y="58713"/>
            <a:ext cx="8401016" cy="122540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75CFF-0102-F973-4E0C-0EE913505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736" y="96115"/>
            <a:ext cx="8399318" cy="1188000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600" dirty="0"/>
              <a:t>Level 12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600" dirty="0"/>
              <a:t>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600" dirty="0"/>
              <a:t>AAAAAA IIIIIIII UUUUUUU EEEEEE OOOO AAAAAA IIIIIIII UUUUUUU EEEEEE OOOO AAAAAA IIIIIIII UUUUUUU EEEEEE OOOO AAAAAA IIIIIIII UUUUUUU EEEEEE OOOO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600" dirty="0"/>
              <a:t>1234567890 </a:t>
            </a:r>
            <a:endParaRPr lang="sl-SI" sz="36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sl-SI" sz="36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522560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D6E7F5-C13E-CCCF-12DB-EB749E89D5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F57FA67-D7A8-8557-E55D-9D2C8201F1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10" y="82140"/>
            <a:ext cx="8401016" cy="84741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C8896-DE22-BF8E-6139-039B45FE0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736" y="96115"/>
            <a:ext cx="8399318" cy="82800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600" dirty="0"/>
              <a:t>Level 13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600" dirty="0"/>
              <a:t>ABC </a:t>
            </a:r>
            <a:r>
              <a:rPr lang="en-GB" sz="3600" dirty="0" err="1"/>
              <a:t>abc</a:t>
            </a:r>
            <a:r>
              <a:rPr lang="en-GB" sz="3600" dirty="0"/>
              <a:t> </a:t>
            </a:r>
            <a:r>
              <a:rPr lang="en-GB" sz="3600" dirty="0" err="1"/>
              <a:t>xyz</a:t>
            </a:r>
            <a:r>
              <a:rPr lang="en-GB" sz="3600" dirty="0"/>
              <a:t> 123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600" dirty="0"/>
              <a:t>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 Abcd </a:t>
            </a:r>
            <a:r>
              <a:rPr lang="en-GB" sz="3600" dirty="0" err="1"/>
              <a:t>bcde</a:t>
            </a:r>
            <a:r>
              <a:rPr lang="en-GB" sz="3600" dirty="0"/>
              <a:t> </a:t>
            </a:r>
            <a:r>
              <a:rPr lang="en-GB" sz="3600" dirty="0" err="1"/>
              <a:t>defg</a:t>
            </a:r>
            <a:r>
              <a:rPr lang="en-GB" sz="3600" dirty="0"/>
              <a:t> hi  </a:t>
            </a:r>
            <a:r>
              <a:rPr lang="en-GB" sz="3600" dirty="0" err="1"/>
              <a:t>ij</a:t>
            </a:r>
            <a:r>
              <a:rPr lang="en-GB" sz="3600" dirty="0"/>
              <a:t> </a:t>
            </a:r>
            <a:r>
              <a:rPr lang="en-GB" sz="3600" dirty="0" err="1"/>
              <a:t>klmn</a:t>
            </a:r>
            <a:r>
              <a:rPr lang="en-GB" sz="3600" dirty="0"/>
              <a:t> </a:t>
            </a:r>
            <a:r>
              <a:rPr lang="en-GB" sz="3600" dirty="0" err="1"/>
              <a:t>mnopqr</a:t>
            </a:r>
            <a:r>
              <a:rPr lang="en-GB" sz="3600" dirty="0"/>
              <a:t> </a:t>
            </a:r>
            <a:r>
              <a:rPr lang="en-GB" sz="3600" dirty="0" err="1"/>
              <a:t>qrstu</a:t>
            </a:r>
            <a:r>
              <a:rPr lang="en-GB" sz="3600" dirty="0"/>
              <a:t> </a:t>
            </a:r>
            <a:r>
              <a:rPr lang="en-GB" sz="3600" dirty="0" err="1"/>
              <a:t>tuvxy</a:t>
            </a:r>
            <a:r>
              <a:rPr lang="en-GB" sz="3600" dirty="0"/>
              <a:t> </a:t>
            </a:r>
            <a:r>
              <a:rPr lang="en-GB" sz="3600" dirty="0" err="1"/>
              <a:t>vxy</a:t>
            </a:r>
            <a:r>
              <a:rPr lang="en-GB" sz="3600" dirty="0"/>
              <a:t> </a:t>
            </a:r>
            <a:r>
              <a:rPr lang="en-GB" sz="3600" dirty="0" err="1"/>
              <a:t>yz</a:t>
            </a:r>
            <a:r>
              <a:rPr lang="en-GB" sz="3600" dirty="0"/>
              <a:t> z.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600" dirty="0"/>
              <a:t>AAAAAA IIIIIIII UUUUUUU EEEEEE OOOO AAAAAA IIIIIIII UUUUUUU EEEEEE OOOO AAAAAA IIIIIIII UUUUUUU EEEEEE OOOO AAAAAA IIIIIIII UUUUUUU EEEEEE OOOO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600" dirty="0"/>
              <a:t>1234567890 </a:t>
            </a:r>
            <a:endParaRPr lang="sl-SI" sz="36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sl-SI" sz="36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3878102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</TotalTime>
  <Words>396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quikee</dc:creator>
  <cp:lastModifiedBy>quikee</cp:lastModifiedBy>
  <cp:revision>7</cp:revision>
  <dcterms:created xsi:type="dcterms:W3CDTF">2025-05-11T03:20:06Z</dcterms:created>
  <dcterms:modified xsi:type="dcterms:W3CDTF">2025-05-11T13:22:09Z</dcterms:modified>
</cp:coreProperties>
</file>