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1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DF79-62E1-A76C-4833-2243AB304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98AF1-2B2F-33E5-F4E4-82FE0E391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7778E-95B7-8AC7-498A-51B215E5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9184-90B1-6A91-6D14-7D6C3250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4A91-3F6D-8D2E-0C1E-FB586B87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19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978B-BDED-303E-7486-DB886830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9F49E-4071-D647-058A-97E8F6AE9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95552-8E9D-A248-5DF6-BBA7C8A3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A819E-3C05-F02E-984D-8E1F35FF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BE56-5C99-2DA8-027A-A695F836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094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34A38F-B5FB-9A05-2A12-D8A87D55E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51DFD-BB7F-A338-0CF3-8CAC0589D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8343C-039E-3851-75DE-DF256E5A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9BCC0-30EF-E7ED-82CC-8398D1E4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B0EC1-3966-E52F-A03F-F5248B4DC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994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BADA-7F80-4825-F176-E6F7B806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BC07-4389-8B8A-85EC-AE6F3241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C05F1-7A3F-E549-D5FC-7B087E0B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FCD77-A92C-4902-2083-B47C023D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F0FEF-65D5-279C-67E7-B9F10AAD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354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95AE-842B-D253-FD5D-9E93C6B6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32307-54A7-3B42-E83B-2828A8584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E0F5-6943-4AA5-D7D4-DB736D57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8EB44-6D20-E37B-924F-47C3333B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8BF8B-4118-835A-7357-F0CC97A9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96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35A3-0132-8CD2-7D49-1618B856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B5B10-E485-446C-893E-4BBC846A0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66948-D34E-775C-D0BF-D9B68DF49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A2394-87E4-E3C1-9641-D47A35A3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CE383-4FB1-1D34-13A2-AF1A92A7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E3690-88BF-ABE1-17A9-F9084EAF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944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225A-80A2-2CF7-DA7A-C3D46842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48F-F037-5CE1-0691-B2F4B71A2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2ADB-47EE-2420-2FE7-A4C91A039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28F19E-D2EF-DA84-D0F0-E1941D167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F2790-F52D-5A47-E1CA-4EDB8C8F02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A5FE7-4793-94EB-E602-479DEDBF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DB6EE-0D18-9A4E-E514-F31D0556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92ECF-3600-2031-CCB0-CC414EFF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7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7B4F-20C4-1C4C-CDF0-4C3ED7CF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EF4DD2-FF68-1ECC-DA87-D69848FF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71520-5C88-C0B1-9B8A-227BA0DB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97229-377D-7D44-C41E-F11B2BF8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51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6A377-CD72-841E-0273-DB01A7E3B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B6EC8-0A71-7750-40B7-D4534F4B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BADAB-1844-7560-A253-3F5A04AC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682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E2B2-61B9-6AC3-2F1A-A90F11B1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89ED5-6952-EF48-131C-580250D9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B59F8-4B57-A52C-1D27-F30CFC912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FA1F9-10CC-E8B6-D8E9-5EECBA5F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38E89-FAD2-A138-1E90-C6C78430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231C5-3263-5594-6F9C-AC86ACEFD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43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4203-45BB-DC9B-C469-4014C09D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1FCC0A-F2F8-0426-00BD-48560A6F7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CC5D4-FD90-F508-1E86-B675ABC52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92D0E-7924-D319-23EE-7CA45C9FF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DE6A8-06A8-74C2-FBEC-C6FADB88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09CCF-7E8F-4152-5B76-EC5F22B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267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417A2-C854-51CB-E826-B3185E54C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335CC-F921-4373-566B-7E306213B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C070A-1E68-F47F-FF61-BA7A27DF9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B9F6C-7DD7-CF19-D042-FF5A47D2A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189B7-8151-FA30-EAED-6BA9B7330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260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A43B7D5-06CF-46F5-84B6-1DCB5D242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156" y="72735"/>
            <a:ext cx="8496905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9FB8C-B621-4E77-EAE9-5D1D31CD3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2"/>
            <a:ext cx="8399318" cy="6520295"/>
          </a:xfrm>
        </p:spPr>
        <p:txBody>
          <a:bodyPr>
            <a:noAutofit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350432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0454F-F24A-5ECD-90BC-8DFA04049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AB9381B-72ED-5E00-6930-1CAA2CE5A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97" y="59883"/>
            <a:ext cx="8547333" cy="310313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0E543-97D9-22D0-0114-47A32C3C2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2880000"/>
          </a:xfrm>
        </p:spPr>
        <p:txBody>
          <a:bodyPr>
            <a:normAutofit fontScale="625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96796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5D059-A21F-1D81-A167-3A9920043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D67EBE-B409-46F0-D62D-6F491D1FB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40" y="79283"/>
            <a:ext cx="8449788" cy="276172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63FEE-FCDB-AA83-8370-99CAA9EC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2628000"/>
          </a:xfrm>
        </p:spPr>
        <p:txBody>
          <a:bodyPr>
            <a:normAutofit fontScale="55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829066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6011E-72EE-D87D-529A-FD5726D3A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70108D-5383-1122-4D61-70B6651B2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13" y="102611"/>
            <a:ext cx="8480271" cy="224961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083F6-45CE-2D63-BF0E-043DC5BC5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2160000"/>
          </a:xfrm>
        </p:spPr>
        <p:txBody>
          <a:bodyPr>
            <a:normAutofit fontScale="475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264966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31684-732A-CE25-39D4-4F8F5CD96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B8F8BC-9A95-6B3B-319F-90258F9E3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810" y="127271"/>
            <a:ext cx="8407113" cy="182895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E3233-84BC-FC94-16A1-F1ED56E94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1764000"/>
          </a:xfrm>
        </p:spPr>
        <p:txBody>
          <a:bodyPr>
            <a:normAutofit fontScale="40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464160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2778B-ED16-EECA-3C76-16F071BE6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84EF1B4-E8FC-451C-4355-492E45C43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890" y="147693"/>
            <a:ext cx="8394920" cy="16033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FB1C1-0175-3D67-63E7-3825F3D83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1548000"/>
          </a:xfrm>
        </p:spPr>
        <p:txBody>
          <a:bodyPr>
            <a:normAutofit fontScale="325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023753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F62B5-36B4-E715-8E97-DDF9168C8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48798E4-25CE-EE73-D763-A25D63C65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424" y="164557"/>
            <a:ext cx="8394920" cy="124978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BC39B-68BD-44E3-0C24-5618CED87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1224000"/>
          </a:xfrm>
        </p:spPr>
        <p:txBody>
          <a:bodyPr>
            <a:normAutofit fontScale="25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487450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F413D-7A7F-6E52-48BC-ADADB4814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21769-2859-6E64-7165-1E82086B1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648000"/>
          </a:xfrm>
        </p:spPr>
        <p:txBody>
          <a:bodyPr>
            <a:normAutofit fontScale="25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58797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DCFDA-7705-9EDD-F903-C2A9F6AD1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636535-311A-10B3-25A5-22A71DBC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96" y="2050"/>
            <a:ext cx="8565622" cy="670618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9158E-8958-9CF1-00BF-C1C3BFF05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1"/>
            <a:ext cx="8399318" cy="6516000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90364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B6884-6A69-AE94-E45E-51E3407B6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E7A3229-7B6E-4C6B-2735-11EF5ECE8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282" y="55317"/>
            <a:ext cx="8541236" cy="592582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23541-5B73-4E36-7166-D2330029D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5652000"/>
          </a:xfrm>
        </p:spPr>
        <p:txBody>
          <a:bodyPr>
            <a:normAutofit fontScale="925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9506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4550F-9308-CCF3-4FCB-659A109D3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9A704D7-4B71-1D7E-6698-A532A126F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087" y="20780"/>
            <a:ext cx="8541236" cy="54990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325C-0D5E-C2AE-3090-97BBDB743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5328000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425488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6CA68-8844-E4F0-B0D1-6562BCDC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DB81C0-9986-1C2F-686A-22CE1B972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087" y="15585"/>
            <a:ext cx="8541236" cy="54990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16FCB-9C34-F161-0C27-72153743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5328000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56715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CC5AA-35E9-F9DF-078D-C01B6456E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D9626C-72DD-15E4-AA46-AFA0770BE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087" y="-7404"/>
            <a:ext cx="8541236" cy="499915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471B2-36DD-33C2-0C29-4561CA7A3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4788000"/>
          </a:xfrm>
        </p:spPr>
        <p:txBody>
          <a:bodyPr>
            <a:normAutofit fontScale="925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40704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1DAA0-DB15-31B8-E006-49180A8D0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A399C21-BAC1-8EC3-6CA6-9372C065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376" y="0"/>
            <a:ext cx="8699746" cy="465774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056B3-886D-9397-EB06-0A7F10544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4320000"/>
          </a:xfrm>
        </p:spPr>
        <p:txBody>
          <a:bodyPr>
            <a:normAutofit fontScale="85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98358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258F8-9D24-DF2F-838C-6A36DD116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A199FD5-AD40-3AC4-B63A-7D8EDA52B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965" y="26295"/>
            <a:ext cx="8705843" cy="398713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31FF3-C225-847E-DD52-04CF91A34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3816000"/>
          </a:xfrm>
        </p:spPr>
        <p:txBody>
          <a:bodyPr>
            <a:normAutofit fontScale="775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098960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C4C15-889C-E127-B7F5-F336A7AAC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C440B19-5B49-38D0-1C0E-C92383483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150" y="45427"/>
            <a:ext cx="8486368" cy="338357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B0D3A-ABE8-0838-2629-08C24C31D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30"/>
            <a:ext cx="8399318" cy="3240000"/>
          </a:xfrm>
        </p:spPr>
        <p:txBody>
          <a:bodyPr>
            <a:normAutofit fontScale="70000" lnSpcReduction="20000"/>
          </a:bodyPr>
          <a:lstStyle/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r>
              <a:rPr lang="en-GB" sz="3600" dirty="0"/>
              <a:t>1234567890 </a:t>
            </a:r>
            <a:endParaRPr lang="sl-SI" sz="3600" dirty="0"/>
          </a:p>
          <a:p>
            <a:endParaRPr lang="sl-SI" sz="3600" dirty="0"/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52271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1088</Words>
  <Application>Microsoft Office PowerPoint</Application>
  <PresentationFormat>Widescreen</PresentationFormat>
  <Paragraphs>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quikee</dc:creator>
  <cp:lastModifiedBy>quikee</cp:lastModifiedBy>
  <cp:revision>4</cp:revision>
  <dcterms:created xsi:type="dcterms:W3CDTF">2025-05-11T03:20:06Z</dcterms:created>
  <dcterms:modified xsi:type="dcterms:W3CDTF">2025-05-11T12:59:24Z</dcterms:modified>
</cp:coreProperties>
</file>