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1" autoAdjust="0"/>
    <p:restoredTop sz="94660"/>
  </p:normalViewPr>
  <p:slideViewPr>
    <p:cSldViewPr snapToGrid="0">
      <p:cViewPr>
        <p:scale>
          <a:sx n="100" d="100"/>
          <a:sy n="100" d="100"/>
        </p:scale>
        <p:origin x="12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F6042D-E3F7-41DA-B21C-91A3EC412DD6}"/>
              </a:ext>
            </a:extLst>
          </p:cNvPr>
          <p:cNvSpPr txBox="1"/>
          <p:nvPr/>
        </p:nvSpPr>
        <p:spPr>
          <a:xfrm>
            <a:off x="719528" y="720000"/>
            <a:ext cx="2880000" cy="1440000"/>
          </a:xfrm>
          <a:prstGeom prst="rect">
            <a:avLst/>
          </a:prstGeom>
          <a:noFill/>
        </p:spPr>
        <p:txBody>
          <a:bodyPr wrap="square" lIns="0" tIns="0" rIns="0" bIns="0" rtlCol="0">
            <a:prstTxWarp prst="textInflateTop">
              <a:avLst>
                <a:gd name="adj" fmla="val 50000"/>
              </a:avLst>
            </a:prstTxWarp>
            <a:noAutofit/>
          </a:bodyPr>
          <a:lstStyle/>
          <a:p>
            <a:r>
              <a:rPr lang="en-US"/>
              <a:t>First</a:t>
            </a:r>
          </a:p>
          <a:p>
            <a:r>
              <a:rPr lang="en-US"/>
              <a:t>A textInflateTop shape</a:t>
            </a:r>
          </a:p>
          <a:p>
            <a:r>
              <a:rPr lang="en-US"/>
              <a:t>Third line is a long, long line.</a:t>
            </a:r>
          </a:p>
          <a:p>
            <a:r>
              <a:rPr lang="en-US"/>
              <a:t>Forth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9AC52D5-F6CF-40C3-BAB8-0CE704E43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8880" y="3348272"/>
            <a:ext cx="3246401" cy="1912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11</TotalTime>
  <Words>14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3</cp:revision>
  <dcterms:created xsi:type="dcterms:W3CDTF">2019-06-05T20:29:08Z</dcterms:created>
  <dcterms:modified xsi:type="dcterms:W3CDTF">2019-06-05T20:48:12Z</dcterms:modified>
</cp:coreProperties>
</file>