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8" autoAdjust="0"/>
    <p:restoredTop sz="94660"/>
  </p:normalViewPr>
  <p:slideViewPr>
    <p:cSldViewPr snapToGrid="0">
      <p:cViewPr varScale="1">
        <p:scale>
          <a:sx n="82" d="100"/>
          <a:sy n="82" d="100"/>
        </p:scale>
        <p:origin x="62" y="2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6686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1333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ctr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-Shape 1">
            <a:extLst>
              <a:ext uri="{FF2B5EF4-FFF2-40B4-BE49-F238E27FC236}">
                <a16:creationId xmlns:a16="http://schemas.microsoft.com/office/drawing/2014/main" id="{0BC7341B-003B-4121-3CBF-3F003EF07EFC}"/>
              </a:ext>
            </a:extLst>
          </p:cNvPr>
          <p:cNvSpPr/>
          <p:nvPr/>
        </p:nvSpPr>
        <p:spPr>
          <a:xfrm rot="300000">
            <a:off x="2880381" y="2159725"/>
            <a:ext cx="2880000" cy="1440000"/>
          </a:xfrm>
          <a:prstGeom prst="corner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scene3d>
            <a:camera prst="perspectiveContrastingRightFacing"/>
            <a:lightRig rig="threePt" dir="t"/>
          </a:scene3d>
          <a:sp3d extrusionH="914400">
            <a:extrusionClr>
              <a:srgbClr val="00FFFF"/>
            </a:extrusion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38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26A274EF-EF57-455B-9C9F-7EB5D5275ADE}" vid="{61F186A6-6420-4277-954D-28BA2D3E746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24x16minimal</Template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1</cp:revision>
  <dcterms:created xsi:type="dcterms:W3CDTF">2024-03-25T00:14:50Z</dcterms:created>
  <dcterms:modified xsi:type="dcterms:W3CDTF">2024-03-25T00:17:36Z</dcterms:modified>
</cp:coreProperties>
</file>