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6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08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6686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1000">
              <a:schemeClr val="accent1">
                <a:lumMod val="5000"/>
                <a:lumOff val="95000"/>
              </a:schemeClr>
            </a:gs>
            <a:gs pos="0">
              <a:schemeClr val="accent1">
                <a:lumMod val="45000"/>
                <a:lumOff val="55000"/>
              </a:schemeClr>
            </a:gs>
            <a:gs pos="62000">
              <a:schemeClr val="accent6">
                <a:lumMod val="20000"/>
                <a:lumOff val="80000"/>
              </a:schemeClr>
            </a:gs>
            <a:gs pos="100000">
              <a:schemeClr val="accent6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1333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ctr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and black text&#10;&#10;Description automatically generated">
            <a:extLst>
              <a:ext uri="{FF2B5EF4-FFF2-40B4-BE49-F238E27FC236}">
                <a16:creationId xmlns:a16="http://schemas.microsoft.com/office/drawing/2014/main" id="{BCD0FF76-071A-FEE5-A02E-3B5E0EBBC4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9344" y="2369986"/>
            <a:ext cx="3158943" cy="1019478"/>
          </a:xfrm>
          <a:prstGeom prst="rect">
            <a:avLst/>
          </a:prstGeom>
          <a:ln>
            <a:solidFill>
              <a:srgbClr val="00B050"/>
            </a:solidFill>
          </a:ln>
          <a:scene3d>
            <a:camera prst="isometricRightUp">
              <a:rot lat="2400003" lon="18899998" rev="16200000"/>
            </a:camera>
            <a:lightRig rig="threePt" dir="t"/>
          </a:scene3d>
          <a:sp3d extrusionH="69850"/>
        </p:spPr>
      </p:pic>
    </p:spTree>
    <p:extLst>
      <p:ext uri="{BB962C8B-B14F-4D97-AF65-F5344CB8AC3E}">
        <p14:creationId xmlns:p14="http://schemas.microsoft.com/office/powerpoint/2010/main" val="1809386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26A274EF-EF57-455B-9C9F-7EB5D5275ADE}" vid="{61F186A6-6420-4277-954D-28BA2D3E746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24x16minimal</Template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2</cp:revision>
  <dcterms:created xsi:type="dcterms:W3CDTF">2024-03-22T14:28:51Z</dcterms:created>
  <dcterms:modified xsi:type="dcterms:W3CDTF">2024-03-22T14:34:38Z</dcterms:modified>
</cp:coreProperties>
</file>