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8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763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16.02.2024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uble Wave 1">
            <a:extLst>
              <a:ext uri="{FF2B5EF4-FFF2-40B4-BE49-F238E27FC236}">
                <a16:creationId xmlns:a16="http://schemas.microsoft.com/office/drawing/2014/main" id="{2D77F7DF-6457-376D-FCF3-D5214EAE986E}"/>
              </a:ext>
            </a:extLst>
          </p:cNvPr>
          <p:cNvSpPr/>
          <p:nvPr/>
        </p:nvSpPr>
        <p:spPr>
          <a:xfrm>
            <a:off x="1800381" y="2519725"/>
            <a:ext cx="5040000" cy="720000"/>
          </a:xfrm>
          <a:prstGeom prst="doubleWave">
            <a:avLst>
              <a:gd name="adj1" fmla="val 12500"/>
              <a:gd name="adj2" fmla="val 0"/>
            </a:avLst>
          </a:prstGeom>
          <a:gradFill flip="none" rotWithShape="0">
            <a:gsLst>
              <a:gs pos="0">
                <a:srgbClr val="FFFF00"/>
              </a:gs>
              <a:gs pos="100000">
                <a:srgbClr val="00B0F0"/>
              </a:gs>
            </a:gsLst>
            <a:lin ang="0" scaled="0"/>
            <a:tileRect/>
          </a:gradFill>
          <a:ln w="114300">
            <a:solidFill>
              <a:schemeClr val="tx1">
                <a:lumMod val="50000"/>
                <a:lumOff val="50000"/>
              </a:schemeClr>
            </a:solidFill>
          </a:ln>
          <a:effectLst/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5</cp:revision>
  <dcterms:created xsi:type="dcterms:W3CDTF">2024-02-16T19:09:16Z</dcterms:created>
  <dcterms:modified xsi:type="dcterms:W3CDTF">2024-02-16T19:39:04Z</dcterms:modified>
</cp:coreProperties>
</file>