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1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16.02.2024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Single Corner Snipped 1">
            <a:extLst>
              <a:ext uri="{FF2B5EF4-FFF2-40B4-BE49-F238E27FC236}">
                <a16:creationId xmlns:a16="http://schemas.microsoft.com/office/drawing/2014/main" id="{35E29EED-E5C2-BBED-AFF9-B915F6E21F8C}"/>
              </a:ext>
            </a:extLst>
          </p:cNvPr>
          <p:cNvSpPr/>
          <p:nvPr/>
        </p:nvSpPr>
        <p:spPr>
          <a:xfrm rot="3600000">
            <a:off x="2759978" y="2223081"/>
            <a:ext cx="2880000" cy="1440000"/>
          </a:xfrm>
          <a:prstGeom prst="snip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bliqueTopRight">
              <a:rot lat="3000000" lon="600000" rev="2400000"/>
            </a:camera>
            <a:lightRig rig="threePt" dir="t"/>
          </a:scene3d>
          <a:sp3d extrusionH="914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2024-02-16T17:36:20Z</dcterms:created>
  <dcterms:modified xsi:type="dcterms:W3CDTF">2024-02-16T17:59:30Z</dcterms:modified>
</cp:coreProperties>
</file>