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68B3DD-CF31-DEE6-9A81-64A6ED2A4606}"/>
              </a:ext>
            </a:extLst>
          </p:cNvPr>
          <p:cNvSpPr/>
          <p:nvPr/>
        </p:nvSpPr>
        <p:spPr>
          <a:xfrm>
            <a:off x="2382683" y="1439725"/>
            <a:ext cx="4320000" cy="288000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bliqueTopLeft"/>
            <a:lightRig rig="twoPt" dir="t"/>
          </a:scene3d>
          <a:sp3d extrusionH="1828800" prstMaterial="legacyWirefram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8</cp:revision>
  <dcterms:created xsi:type="dcterms:W3CDTF">2024-03-16T18:10:56Z</dcterms:created>
  <dcterms:modified xsi:type="dcterms:W3CDTF">2024-03-16T19:15:15Z</dcterms:modified>
</cp:coreProperties>
</file>