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11520488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14" userDrawn="1">
          <p15:clr>
            <a:srgbClr val="FBAE40"/>
          </p15:clr>
        </p15:guide>
        <p15:guide id="2" pos="362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14" userDrawn="1">
          <p15:clr>
            <a:srgbClr val="F26B43"/>
          </p15:clr>
        </p15:guide>
        <p15:guide id="2" pos="36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gacyPlastic">
            <a:extLst>
              <a:ext uri="{FF2B5EF4-FFF2-40B4-BE49-F238E27FC236}">
                <a16:creationId xmlns:a16="http://schemas.microsoft.com/office/drawing/2014/main" id="{A2D4CF30-7D86-1654-94BE-9E3023DD324C}"/>
              </a:ext>
            </a:extLst>
          </p:cNvPr>
          <p:cNvSpPr/>
          <p:nvPr/>
        </p:nvSpPr>
        <p:spPr>
          <a:xfrm>
            <a:off x="514206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499976" rev="0"/>
            </a:camera>
            <a:lightRig rig="twoPt" dir="t">
              <a:rot lat="0" lon="0" rev="5400000"/>
            </a:lightRig>
          </a:scene3d>
          <a:sp3d extrusionH="914400" prstMaterial="legacyPlastic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warmMatte">
            <a:extLst>
              <a:ext uri="{FF2B5EF4-FFF2-40B4-BE49-F238E27FC236}">
                <a16:creationId xmlns:a16="http://schemas.microsoft.com/office/drawing/2014/main" id="{E6E119FC-521D-1440-8227-EAE45ACCCC1A}"/>
              </a:ext>
            </a:extLst>
          </p:cNvPr>
          <p:cNvSpPr/>
          <p:nvPr/>
        </p:nvSpPr>
        <p:spPr>
          <a:xfrm>
            <a:off x="2335225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500000" rev="0"/>
            </a:camera>
            <a:lightRig rig="twoPt" dir="t">
              <a:rot lat="0" lon="0" rev="5400000"/>
            </a:lightRig>
          </a:scene3d>
          <a:sp3d extrusionH="914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metal">
            <a:extLst>
              <a:ext uri="{FF2B5EF4-FFF2-40B4-BE49-F238E27FC236}">
                <a16:creationId xmlns:a16="http://schemas.microsoft.com/office/drawing/2014/main" id="{9C4C6FDF-F343-9C69-8DBC-CCC3332F887A}"/>
              </a:ext>
            </a:extLst>
          </p:cNvPr>
          <p:cNvSpPr/>
          <p:nvPr/>
        </p:nvSpPr>
        <p:spPr>
          <a:xfrm>
            <a:off x="4119431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500000" rev="0"/>
            </a:camera>
            <a:lightRig rig="twoPt" dir="t">
              <a:rot lat="0" lon="0" rev="5400000"/>
            </a:lightRig>
          </a:scene3d>
          <a:sp3d extrusionH="914400"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matte">
            <a:extLst>
              <a:ext uri="{FF2B5EF4-FFF2-40B4-BE49-F238E27FC236}">
                <a16:creationId xmlns:a16="http://schemas.microsoft.com/office/drawing/2014/main" id="{FD2E68EB-5742-0341-3E64-460877A4299B}"/>
              </a:ext>
            </a:extLst>
          </p:cNvPr>
          <p:cNvSpPr/>
          <p:nvPr/>
        </p:nvSpPr>
        <p:spPr>
          <a:xfrm>
            <a:off x="5903637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500000" rev="0"/>
            </a:camera>
            <a:lightRig rig="twoPt" dir="t">
              <a:rot lat="0" lon="0" rev="5400000"/>
            </a:lightRig>
          </a:scene3d>
          <a:sp3d extrusionH="914400" prstMaterial="matt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kEdge">
            <a:extLst>
              <a:ext uri="{FF2B5EF4-FFF2-40B4-BE49-F238E27FC236}">
                <a16:creationId xmlns:a16="http://schemas.microsoft.com/office/drawing/2014/main" id="{0A509F32-80F6-2CB1-3A8D-D0EE8F75B173}"/>
              </a:ext>
            </a:extLst>
          </p:cNvPr>
          <p:cNvSpPr/>
          <p:nvPr/>
        </p:nvSpPr>
        <p:spPr>
          <a:xfrm>
            <a:off x="7687843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500000" rev="0"/>
            </a:camera>
            <a:lightRig rig="twoPt" dir="t">
              <a:rot lat="0" lon="0" rev="5400000"/>
            </a:lightRig>
          </a:scene3d>
          <a:sp3d extrusionH="914400" prstMaterial="dk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legacyMetal">
            <a:extLst>
              <a:ext uri="{FF2B5EF4-FFF2-40B4-BE49-F238E27FC236}">
                <a16:creationId xmlns:a16="http://schemas.microsoft.com/office/drawing/2014/main" id="{90E2455B-3068-A3B0-4141-7A098165283D}"/>
              </a:ext>
            </a:extLst>
          </p:cNvPr>
          <p:cNvSpPr/>
          <p:nvPr/>
        </p:nvSpPr>
        <p:spPr>
          <a:xfrm>
            <a:off x="9472049" y="133165"/>
            <a:ext cx="1440000" cy="2160000"/>
          </a:xfrm>
          <a:prstGeom prst="donu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>
              <a:rot lat="0" lon="13500000" rev="0"/>
            </a:camera>
            <a:lightRig rig="twoPt" dir="t">
              <a:rot lat="0" lon="0" rev="5400000"/>
            </a:lightRig>
          </a:scene3d>
          <a:sp3d extrusionH="914400" prstMaterial="legacy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7</cp:revision>
  <dcterms:created xsi:type="dcterms:W3CDTF">2024-03-16T15:17:30Z</dcterms:created>
  <dcterms:modified xsi:type="dcterms:W3CDTF">2024-03-16T17:03:55Z</dcterms:modified>
</cp:coreProperties>
</file>