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7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100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61000">
              <a:schemeClr val="accent6">
                <a:lumMod val="20000"/>
                <a:lumOff val="80000"/>
              </a:schemeClr>
            </a:gs>
            <a:gs pos="100000">
              <a:schemeClr val="accent6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and black text&#10;&#10;Description automatically generated">
            <a:extLst>
              <a:ext uri="{FF2B5EF4-FFF2-40B4-BE49-F238E27FC236}">
                <a16:creationId xmlns:a16="http://schemas.microsoft.com/office/drawing/2014/main" id="{3EACD33C-B7FE-D3F0-1477-0E6406D781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545" y="1776940"/>
            <a:ext cx="3158943" cy="1019478"/>
          </a:xfrm>
          <a:prstGeom prst="rightArrow">
            <a:avLst/>
          </a:prstGeom>
          <a:scene3d>
            <a:camera prst="perspectiveContrastingRightFacing" fov="7200000"/>
            <a:lightRig rig="threePt" dir="t"/>
          </a:scene3d>
          <a:sp3d extrusionH="76200">
            <a:extrusionClr>
              <a:srgbClr val="00B050"/>
            </a:extrusionClr>
          </a:sp3d>
        </p:spPr>
      </p:pic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</cp:revision>
  <dcterms:created xsi:type="dcterms:W3CDTF">2024-03-22T12:13:39Z</dcterms:created>
  <dcterms:modified xsi:type="dcterms:W3CDTF">2024-03-22T12:29:25Z</dcterms:modified>
</cp:coreProperties>
</file>