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62C3AB9-3517-72F7-AE67-F8C041300EC4}"/>
              </a:ext>
            </a:extLst>
          </p:cNvPr>
          <p:cNvSpPr/>
          <p:nvPr/>
        </p:nvSpPr>
        <p:spPr>
          <a:xfrm>
            <a:off x="2112885" y="1198484"/>
            <a:ext cx="3240000" cy="21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bliqueTopLeft"/>
            <a:lightRig rig="threePt" dir="t">
              <a:rot lat="0" lon="0" rev="5400000"/>
            </a:lightRig>
          </a:scene3d>
          <a:sp3d extrusionH="18288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2024-03-17T14:36:29Z</dcterms:created>
  <dcterms:modified xsi:type="dcterms:W3CDTF">2024-03-17T14:38:47Z</dcterms:modified>
</cp:coreProperties>
</file>