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B26D1C-0529-C2F3-5F40-0055945A3D00}" v="80" dt="2025-10-08T13:53:03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Gilbert" userId="4044676ef25d38dc" providerId="Windows Live" clId="Web-{33B26D1C-0529-C2F3-5F40-0055945A3D00}"/>
    <pc:docChg chg="addSld delSld modSld">
      <pc:chgData name="David Gilbert" userId="4044676ef25d38dc" providerId="Windows Live" clId="Web-{33B26D1C-0529-C2F3-5F40-0055945A3D00}" dt="2025-10-08T13:53:03.296" v="79" actId="20577"/>
      <pc:docMkLst>
        <pc:docMk/>
      </pc:docMkLst>
      <pc:sldChg chg="del">
        <pc:chgData name="David Gilbert" userId="4044676ef25d38dc" providerId="Windows Live" clId="Web-{33B26D1C-0529-C2F3-5F40-0055945A3D00}" dt="2025-10-08T13:51:25.778" v="1"/>
        <pc:sldMkLst>
          <pc:docMk/>
          <pc:sldMk cId="109857222" sldId="256"/>
        </pc:sldMkLst>
      </pc:sldChg>
      <pc:sldChg chg="modSp new">
        <pc:chgData name="David Gilbert" userId="4044676ef25d38dc" providerId="Windows Live" clId="Web-{33B26D1C-0529-C2F3-5F40-0055945A3D00}" dt="2025-10-08T13:53:03.296" v="79" actId="20577"/>
        <pc:sldMkLst>
          <pc:docMk/>
          <pc:sldMk cId="1217576296" sldId="257"/>
        </pc:sldMkLst>
        <pc:spChg chg="mod">
          <ac:chgData name="David Gilbert" userId="4044676ef25d38dc" providerId="Windows Live" clId="Web-{33B26D1C-0529-C2F3-5F40-0055945A3D00}" dt="2025-10-08T13:53:03.296" v="79" actId="20577"/>
          <ac:spMkLst>
            <pc:docMk/>
            <pc:sldMk cId="1217576296" sldId="257"/>
            <ac:spMk id="3" creationId="{68825302-2C18-688C-9ADB-8E8FF94FF93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B4CD9-79AB-F923-3630-E8CB1A900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25302-2C18-688C-9ADB-8E8FF94FF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US"/>
              <a:t>Outer, one</a:t>
            </a:r>
          </a:p>
          <a:p>
            <a:pPr marL="514350" indent="-514350">
              <a:buAutoNum type="arabicPeriod"/>
            </a:pPr>
            <a:r>
              <a:rPr lang="en-US"/>
              <a:t>Outer, two</a:t>
            </a:r>
            <a:endParaRPr lang="en-US" dirty="0"/>
          </a:p>
          <a:p>
            <a:pPr marL="971550" lvl="1" indent="-514350">
              <a:buAutoNum type="alphaLcPeriod"/>
            </a:pPr>
            <a:r>
              <a:rPr lang="en-US"/>
              <a:t>Second level, a</a:t>
            </a:r>
            <a:endParaRPr lang="en-US" dirty="0"/>
          </a:p>
          <a:p>
            <a:pPr marL="971550" lvl="1" indent="-514350">
              <a:buAutoNum type="alphaLcPeriod"/>
            </a:pPr>
            <a:r>
              <a:rPr lang="en-US"/>
              <a:t>Second level, b</a:t>
            </a:r>
            <a:endParaRPr lang="en-US" dirty="0"/>
          </a:p>
          <a:p>
            <a:pPr marL="457200" lvl="1" indent="0">
              <a:buNone/>
            </a:pPr>
            <a:r>
              <a:rPr lang="en-US"/>
              <a:t>Blank second level</a:t>
            </a:r>
            <a:endParaRPr lang="en-US" dirty="0"/>
          </a:p>
          <a:p>
            <a:pPr marL="914400" lvl="1" indent="-457200">
              <a:buAutoNum type="alphaLcPeriod"/>
            </a:pPr>
            <a:r>
              <a:rPr lang="en-US"/>
              <a:t>Second level restart, a</a:t>
            </a:r>
            <a:endParaRPr lang="en-US" dirty="0"/>
          </a:p>
          <a:p>
            <a:pPr marL="914400" lvl="1" indent="-457200">
              <a:buAutoNum type="alphaLcPeriod"/>
            </a:pPr>
            <a:r>
              <a:rPr lang="en-US"/>
              <a:t>Second level restart, b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/>
              <a:t>Outer, three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/>
              <a:t>Outer, four</a:t>
            </a:r>
            <a:endParaRPr lang="en-US" dirty="0"/>
          </a:p>
          <a:p>
            <a:pPr marL="914400" lvl="1" indent="-4572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76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15</cp:revision>
  <dcterms:created xsi:type="dcterms:W3CDTF">2013-07-15T20:26:40Z</dcterms:created>
  <dcterms:modified xsi:type="dcterms:W3CDTF">2025-10-08T13:53:05Z</dcterms:modified>
</cp:coreProperties>
</file>