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FC8ADF79-BB7E-C504-7FCC-0711B152422D}"/>
              </a:ext>
            </a:extLst>
          </p:cNvPr>
          <p:cNvSpPr/>
          <p:nvPr/>
        </p:nvSpPr>
        <p:spPr>
          <a:xfrm>
            <a:off x="717916" y="876615"/>
            <a:ext cx="7204929" cy="1881699"/>
          </a:xfrm>
          <a:prstGeom prst="rightArrow">
            <a:avLst>
              <a:gd name="adj1" fmla="val 50000"/>
              <a:gd name="adj2" fmla="val 67671"/>
            </a:avLst>
          </a:prstGeom>
          <a:gradFill flip="none" rotWithShape="1">
            <a:gsLst>
              <a:gs pos="0">
                <a:srgbClr val="7030A0">
                  <a:alpha val="0"/>
                </a:srgbClr>
              </a:gs>
              <a:gs pos="40000">
                <a:srgbClr val="7030A0">
                  <a:alpha val="0"/>
                </a:srgbClr>
              </a:gs>
              <a:gs pos="100000">
                <a:srgbClr val="7030A0">
                  <a:alpha val="90000"/>
                </a:srgbClr>
              </a:gs>
            </a:gsLst>
            <a:lin ang="0" scaled="0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2023-05-30T23:48:45Z</dcterms:created>
  <dcterms:modified xsi:type="dcterms:W3CDTF">2023-05-31T00:00:39Z</dcterms:modified>
</cp:coreProperties>
</file>