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Boldonse" pitchFamily="2" charset="0"/>
      <p:regular r:id="rId3"/>
    </p:embeddedFont>
  </p:embeddedFont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125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6AE3D-ED79-D7F3-6761-79B53F020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81ABE-BB5C-150B-70B3-7F3C67C10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47BAD-4C51-BCF5-248F-BAD8E22E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0847D-BD68-F2E7-B202-6BBBF38AA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85AB0-26F8-13E9-0F99-7A366A6A7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331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77E4-5F9F-C92E-92B4-7FAD2DE4D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BDAACC-D10D-E37B-04CC-B93C22445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D58B8-2DDE-EDC8-4683-CFF6E88B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9A7ED-932E-D600-D25D-4B1ACC64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B5BCE-01B0-2CA3-2AE4-A15696AB6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637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EF1B24-30F9-4C60-0066-08698A7A7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7A821-40A6-AD5B-6CEC-32C46377C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9C4D3-64C1-65B8-278B-B0CCC804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1D91A-FDC8-E35B-811F-7DEC05B1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E747F-27B6-9299-7806-552FA09DA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329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85851-8A29-149F-1582-E91886A08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FFD17-7E5A-3608-C723-C247E2078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12196-AFC4-2461-C921-183E3D02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A734C-A879-0FB2-6B79-A60DB3EEF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E2159-C950-08FD-8991-910C1EF4B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709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38518-2BC4-D6D3-0DA0-94FB5E7E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D5D7B-65C6-A05F-A2AE-0F3C39EC5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4B173-E0A2-CEBD-7D31-E4B38F39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CC45A-DF8C-F562-B069-16A0CC43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E329F-534C-A1CD-A328-01517C18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60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1DAE-40DA-AC62-0D3B-9870E763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8BF6A-2549-7720-845B-38B464CAB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828041-836B-99AC-D711-3A616926C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9BE05-BE1C-7676-5554-03B35EF9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C1B7C-50BE-AB96-F4E0-C42907D18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C79EF-D434-D579-6087-8529A578A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6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40777-1D9F-8084-C4AD-07F6F3834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17979-FA94-BA98-8968-725B7C1F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68BB11-9945-D3F3-6338-33E46CE71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E77FDA-BE69-6C2F-2A58-FB9A6269C5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AC3B0F-CE42-A0F1-D893-38106875E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84EAFC-F5A2-D4FD-20A6-949DF8CB5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C37CCD-B992-3C2F-E2D6-17EBE1E6B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14C494-5121-8FC0-4098-862D98052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884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11B3-63A5-628C-E477-51391B61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ABD769-70E1-9E6F-5728-5F818EA83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13D976-01A9-F955-8B45-8F655CFE6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B8347A-6C04-E486-2890-B90E8F8CD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087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E6D6BF-0BCD-CDDF-E99C-33DC93861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2F7F48-A537-07F4-6ABA-88F380684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1AE63A-8846-4593-3143-F8C83E62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64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989D-DC15-B078-3B08-130BFCD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0C834-FAC9-30F3-A6D0-241A338D2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24DEC-F3FE-583E-FFA1-A711D9ED5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73CBC-2881-B86E-A23B-FE702AEDF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44A23-A121-BADD-6D8E-C62612F5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C559F-84E9-E04E-1F5D-D16941DFD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105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1E184-1F2C-5855-703D-E1119F8A5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3E5CCD-2D90-0365-48E7-C0B3E7C5F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9F341F-D6D2-E693-5D3B-3E385A453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D651D-0819-E1C8-00EB-C96E1749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47F3B-6E68-B3E2-4FC4-CDBA5BD7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E03AA-7A2A-6790-9F8A-2CB591530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089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55C2E1-3366-529A-69D4-E3384186F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3E862-C791-5A84-73CA-DEE9CA26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E209-D046-E838-97AD-27497C8C4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66A65-ABC1-4E23-B777-FEC71144D0B8}" type="datetimeFigureOut">
              <a:rPr lang="sl-SI" smtClean="0"/>
              <a:t>2. 05. 2025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18145-0C5D-D8FA-6A8D-6D3F91696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FF9B6-09DE-3F7F-D245-FA86AE02F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89D98-2300-4364-8B85-AF4147575A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146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72C0F-4FC2-6F39-A0D9-AFB4FC6601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Boldonse" pitchFamily="2" charset="0"/>
              </a:rPr>
              <a:t>Test</a:t>
            </a:r>
            <a:endParaRPr lang="sl-SI" dirty="0">
              <a:latin typeface="Boldons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205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Boldonse</vt:lpstr>
      <vt:lpstr>Arial</vt:lpstr>
      <vt:lpstr>Calibri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quikee</dc:creator>
  <cp:lastModifiedBy>quikee</cp:lastModifiedBy>
  <cp:revision>2</cp:revision>
  <dcterms:created xsi:type="dcterms:W3CDTF">2025-05-02T11:41:48Z</dcterms:created>
  <dcterms:modified xsi:type="dcterms:W3CDTF">2025-05-02T11:42:41Z</dcterms:modified>
</cp:coreProperties>
</file>