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D229-465A-44AF-8296-E78AC43CB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9D0EC-2551-4772-9E2E-2535F770D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7929D-40AE-411C-B475-6EA5E4DC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A6092-84BA-40BC-8C66-B574FCDE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7C8B6-A453-4842-AED8-68B4EC762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70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9E255-BCDC-47BF-8F2F-9F95095D3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970E4-DE30-445B-BAB9-DC3ECE46C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D54F-0FB3-40F2-BF23-0874A6A30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EDD69-372C-4C44-AF03-F2A3E1E4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8979C-6282-43F5-AE00-BBF970F6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0DB0C-7AE5-41F6-884F-96B8158396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339A7-F440-41DC-BC09-E2A7956A4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5C1FA-B627-4A0F-B828-630585B4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D83F8-7A2C-478D-80C9-BD07616A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55262-3E74-4264-BA08-88C42CB7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05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931AB-F679-4258-A322-BAC56EA1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ABD03-608B-4CAA-A34F-896649345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9EB32-A756-4BA8-8583-D66A4E586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F0922-20D8-4B41-87FB-6D0FA644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B4CC4-6882-499E-840E-88E33872B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87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88D07-ED36-4F62-B45F-1A6C0727C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6D436-33F6-4060-9B60-91C76B22E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DA1D7-79FB-4A93-91DD-177EC9A03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E4002-058C-4E3C-A6CB-42F723018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1A0D-FD42-421B-A904-19703940B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4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25138-6EED-4142-9B8B-DDA4420C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0519F-DC51-4BF9-BBEC-135D843A3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FD34C-5BA1-4D6B-8F58-A50769015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BCDBE3-C567-4874-8D3F-E17C9EE6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A0C68-4FA8-4580-8BBA-741D2370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6ED85-D7CD-4597-B8F4-10563C17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23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B4A6D-3579-4FB1-8D46-AA83B7FBB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13D1A-24C7-4576-871C-D1352C28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E05E0-F0B6-48D5-B2D5-29C818573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699F62-ECDB-4589-9B2D-469876022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2D717A-A20E-443C-8AD2-218AFEE79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635F72-684B-4C57-99E5-D694BB918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D35DE8-262B-4259-81FC-6F9FB5B94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648EEE-72A0-406B-8E24-506A72F5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72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62A16-A459-4E0A-B8C2-64C516DC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52478-0D30-4088-856D-640FD7B6A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36CA6F-4DD4-41DF-9AD0-902B6CEFE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1E916-8929-46FE-B781-9E7B59C2F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24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E88ECD-AC61-47ED-9C4E-F8A3044B4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3C978F-7E04-4B46-ABF7-14C1015B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1F09D-3760-4D23-9482-743F7F96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03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89448-CFDB-4D29-B2FF-73A72724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3A951-9D55-43F3-8088-3EBCF35D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1D46F7-A496-4499-9DEB-8A1546ECA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B1014-AFC0-4C09-B7BD-7077F7B5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7D81B-9ABE-4AF6-AA37-6292134DB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C9A36-6250-49A8-8719-836316B04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29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1D46-0730-4AE1-B4ED-4D478FE6C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6B94CA-E2C4-4B29-BF6B-0DEEB8B7CC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F9922-8B9E-4505-AAC2-8385385E6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E60C0-3AAF-44C5-AE0B-DC4CD7331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84802-46F7-43CE-9D74-4926F9E57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93BB-8074-4A2B-9341-0F2EBE22A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54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E6F9ED-75A0-439E-8174-FCF5E18A5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A2268-7E65-4117-9A78-C2165203F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F0204-66FE-4DCC-AD8E-C15671C46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2D2C5-A801-4485-A327-E628D2554BAA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2A8D0-7F59-46E3-824A-A2AA5CE6A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E137D-9AFE-4ECC-9653-4E657A080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9FF86-AD2F-4964-8EEC-B972B4C787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89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832A5E2-BFBD-4E56-B575-B4B76AA6F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01906"/>
            <a:ext cx="9144000" cy="2944906"/>
          </a:xfrm>
        </p:spPr>
        <p:txBody>
          <a:bodyPr numCol="3" spcCol="108000">
            <a:normAutofit fontScale="62500" lnSpcReduction="20000"/>
          </a:bodyPr>
          <a:lstStyle/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r>
              <a:rPr lang="de-DE" dirty="0"/>
              <a:t>. Vestibulum </a:t>
            </a:r>
            <a:r>
              <a:rPr lang="de-DE" dirty="0" err="1"/>
              <a:t>consequat</a:t>
            </a:r>
            <a:r>
              <a:rPr lang="de-DE" dirty="0"/>
              <a:t> mi </a:t>
            </a:r>
            <a:r>
              <a:rPr lang="de-DE" dirty="0" err="1"/>
              <a:t>quis</a:t>
            </a:r>
            <a:r>
              <a:rPr lang="de-DE" dirty="0"/>
              <a:t> </a:t>
            </a:r>
            <a:r>
              <a:rPr lang="de-DE" dirty="0" err="1"/>
              <a:t>pretium</a:t>
            </a:r>
            <a:r>
              <a:rPr lang="de-DE" dirty="0"/>
              <a:t> </a:t>
            </a:r>
            <a:r>
              <a:rPr lang="de-DE" dirty="0" err="1"/>
              <a:t>semper</a:t>
            </a:r>
            <a:r>
              <a:rPr lang="de-DE" dirty="0"/>
              <a:t>. </a:t>
            </a:r>
            <a:r>
              <a:rPr lang="de-DE" dirty="0" err="1"/>
              <a:t>Proin</a:t>
            </a:r>
            <a:r>
              <a:rPr lang="de-DE" dirty="0"/>
              <a:t> </a:t>
            </a:r>
            <a:r>
              <a:rPr lang="de-DE" dirty="0" err="1"/>
              <a:t>luctus</a:t>
            </a:r>
            <a:r>
              <a:rPr lang="de-DE" dirty="0"/>
              <a:t> </a:t>
            </a:r>
            <a:r>
              <a:rPr lang="de-DE" dirty="0" err="1"/>
              <a:t>orci</a:t>
            </a:r>
            <a:r>
              <a:rPr lang="de-DE" dirty="0"/>
              <a:t> </a:t>
            </a:r>
            <a:r>
              <a:rPr lang="de-DE" dirty="0" err="1"/>
              <a:t>ac</a:t>
            </a:r>
            <a:r>
              <a:rPr lang="de-DE" dirty="0"/>
              <a:t> </a:t>
            </a:r>
            <a:r>
              <a:rPr lang="de-DE" dirty="0" err="1"/>
              <a:t>neque</a:t>
            </a:r>
            <a:r>
              <a:rPr lang="de-DE" dirty="0"/>
              <a:t> </a:t>
            </a:r>
            <a:r>
              <a:rPr lang="de-DE" dirty="0" err="1"/>
              <a:t>venenatis</a:t>
            </a:r>
            <a:r>
              <a:rPr lang="de-DE" dirty="0"/>
              <a:t>, </a:t>
            </a:r>
            <a:r>
              <a:rPr lang="de-DE" dirty="0" err="1"/>
              <a:t>quis</a:t>
            </a:r>
            <a:r>
              <a:rPr lang="de-DE" dirty="0"/>
              <a:t> commodo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. </a:t>
            </a:r>
            <a:r>
              <a:rPr lang="de-DE" dirty="0" err="1"/>
              <a:t>Curabitur</a:t>
            </a:r>
            <a:r>
              <a:rPr lang="de-DE" dirty="0"/>
              <a:t> </a:t>
            </a:r>
            <a:r>
              <a:rPr lang="de-DE" dirty="0" err="1"/>
              <a:t>dignissim</a:t>
            </a:r>
            <a:r>
              <a:rPr lang="de-DE" dirty="0"/>
              <a:t> </a:t>
            </a:r>
            <a:r>
              <a:rPr lang="de-DE" dirty="0" err="1"/>
              <a:t>sapien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cursus </a:t>
            </a:r>
            <a:r>
              <a:rPr lang="de-DE" dirty="0" err="1"/>
              <a:t>egestas</a:t>
            </a:r>
            <a:r>
              <a:rPr lang="de-DE" dirty="0"/>
              <a:t>. </a:t>
            </a:r>
            <a:r>
              <a:rPr lang="de-DE" dirty="0" err="1"/>
              <a:t>Donec</a:t>
            </a:r>
            <a:r>
              <a:rPr lang="de-DE" dirty="0"/>
              <a:t> </a:t>
            </a:r>
            <a:r>
              <a:rPr lang="de-DE" dirty="0" err="1"/>
              <a:t>blandit</a:t>
            </a:r>
            <a:r>
              <a:rPr lang="de-DE" dirty="0"/>
              <a:t> </a:t>
            </a:r>
            <a:r>
              <a:rPr lang="de-DE" dirty="0" err="1"/>
              <a:t>auctor</a:t>
            </a:r>
            <a:r>
              <a:rPr lang="de-DE" dirty="0"/>
              <a:t> </a:t>
            </a:r>
            <a:r>
              <a:rPr lang="de-DE" dirty="0" err="1"/>
              <a:t>arcu</a:t>
            </a:r>
            <a:r>
              <a:rPr lang="de-DE" dirty="0"/>
              <a:t>, </a:t>
            </a:r>
            <a:r>
              <a:rPr lang="de-DE" dirty="0" err="1"/>
              <a:t>nec</a:t>
            </a:r>
            <a:r>
              <a:rPr lang="de-DE" dirty="0"/>
              <a:t> </a:t>
            </a:r>
            <a:r>
              <a:rPr lang="de-DE" dirty="0" err="1"/>
              <a:t>pellentesque</a:t>
            </a:r>
            <a:r>
              <a:rPr lang="de-DE" dirty="0"/>
              <a:t> </a:t>
            </a:r>
            <a:r>
              <a:rPr lang="de-DE" dirty="0" err="1"/>
              <a:t>eros</a:t>
            </a:r>
            <a:r>
              <a:rPr lang="de-DE" dirty="0"/>
              <a:t> </a:t>
            </a:r>
            <a:r>
              <a:rPr lang="de-DE" dirty="0" err="1"/>
              <a:t>molestie</a:t>
            </a:r>
            <a:r>
              <a:rPr lang="de-DE" dirty="0"/>
              <a:t> </a:t>
            </a:r>
            <a:r>
              <a:rPr lang="de-DE" dirty="0" err="1"/>
              <a:t>eget</a:t>
            </a:r>
            <a:r>
              <a:rPr lang="de-DE" dirty="0"/>
              <a:t>. In </a:t>
            </a:r>
            <a:r>
              <a:rPr lang="de-DE" dirty="0" err="1"/>
              <a:t>consectetur</a:t>
            </a:r>
            <a:r>
              <a:rPr lang="de-DE" dirty="0"/>
              <a:t> </a:t>
            </a:r>
            <a:r>
              <a:rPr lang="de-DE" dirty="0" err="1"/>
              <a:t>aliquam</a:t>
            </a:r>
            <a:r>
              <a:rPr lang="de-DE" dirty="0"/>
              <a:t> </a:t>
            </a:r>
            <a:r>
              <a:rPr lang="de-DE" dirty="0" err="1"/>
              <a:t>hendrerit</a:t>
            </a:r>
            <a:r>
              <a:rPr lang="de-DE" dirty="0"/>
              <a:t>. Sed cursus </a:t>
            </a:r>
            <a:r>
              <a:rPr lang="de-DE" dirty="0" err="1"/>
              <a:t>mauris</a:t>
            </a:r>
            <a:r>
              <a:rPr lang="de-DE" dirty="0"/>
              <a:t> </a:t>
            </a:r>
            <a:r>
              <a:rPr lang="de-DE" dirty="0" err="1"/>
              <a:t>vitae</a:t>
            </a:r>
            <a:r>
              <a:rPr lang="de-DE" dirty="0"/>
              <a:t> </a:t>
            </a:r>
            <a:r>
              <a:rPr lang="de-DE" dirty="0" err="1"/>
              <a:t>ligula</a:t>
            </a:r>
            <a:r>
              <a:rPr lang="de-DE" dirty="0"/>
              <a:t> </a:t>
            </a:r>
            <a:r>
              <a:rPr lang="de-DE" dirty="0" err="1"/>
              <a:t>pellentesque</a:t>
            </a:r>
            <a:r>
              <a:rPr lang="de-DE" dirty="0"/>
              <a:t>, non </a:t>
            </a:r>
            <a:r>
              <a:rPr lang="de-DE" dirty="0" err="1"/>
              <a:t>pellentesque</a:t>
            </a:r>
            <a:r>
              <a:rPr lang="de-DE" dirty="0"/>
              <a:t> </a:t>
            </a:r>
            <a:r>
              <a:rPr lang="de-DE" dirty="0" err="1"/>
              <a:t>urna</a:t>
            </a:r>
            <a:r>
              <a:rPr lang="de-DE" dirty="0"/>
              <a:t> </a:t>
            </a:r>
            <a:r>
              <a:rPr lang="de-DE" dirty="0" err="1"/>
              <a:t>aliquet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placerat</a:t>
            </a:r>
            <a:r>
              <a:rPr lang="de-DE" dirty="0"/>
              <a:t> </a:t>
            </a:r>
            <a:r>
              <a:rPr lang="de-DE" dirty="0" err="1"/>
              <a:t>mauris</a:t>
            </a:r>
            <a:r>
              <a:rPr lang="de-DE" dirty="0"/>
              <a:t> </a:t>
            </a:r>
            <a:r>
              <a:rPr lang="de-DE" dirty="0" err="1"/>
              <a:t>enim</a:t>
            </a:r>
            <a:r>
              <a:rPr lang="de-DE" dirty="0"/>
              <a:t>, </a:t>
            </a:r>
            <a:r>
              <a:rPr lang="de-DE" dirty="0" err="1"/>
              <a:t>nec</a:t>
            </a:r>
            <a:r>
              <a:rPr lang="de-DE" dirty="0"/>
              <a:t> </a:t>
            </a:r>
            <a:r>
              <a:rPr lang="de-DE" dirty="0" err="1"/>
              <a:t>rutrum</a:t>
            </a:r>
            <a:r>
              <a:rPr lang="de-DE" dirty="0"/>
              <a:t> </a:t>
            </a:r>
            <a:r>
              <a:rPr lang="de-DE" dirty="0" err="1"/>
              <a:t>purus</a:t>
            </a:r>
            <a:r>
              <a:rPr lang="de-DE" dirty="0"/>
              <a:t> </a:t>
            </a:r>
            <a:r>
              <a:rPr lang="de-DE" dirty="0" err="1"/>
              <a:t>semper</a:t>
            </a:r>
            <a:r>
              <a:rPr lang="de-DE" dirty="0"/>
              <a:t> </a:t>
            </a:r>
            <a:r>
              <a:rPr lang="de-DE" dirty="0" err="1"/>
              <a:t>vel</a:t>
            </a:r>
            <a:r>
              <a:rPr lang="de-DE" dirty="0"/>
              <a:t>. </a:t>
            </a:r>
            <a:r>
              <a:rPr lang="de-DE" dirty="0" err="1"/>
              <a:t>Praesent</a:t>
            </a:r>
            <a:r>
              <a:rPr lang="de-DE" dirty="0"/>
              <a:t> </a:t>
            </a:r>
            <a:r>
              <a:rPr lang="de-DE" dirty="0" err="1"/>
              <a:t>tincidunt</a:t>
            </a:r>
            <a:r>
              <a:rPr lang="de-DE" dirty="0"/>
              <a:t> </a:t>
            </a:r>
            <a:r>
              <a:rPr lang="de-DE" dirty="0" err="1"/>
              <a:t>neque</a:t>
            </a:r>
            <a:r>
              <a:rPr lang="de-DE" dirty="0"/>
              <a:t> </a:t>
            </a:r>
            <a:r>
              <a:rPr lang="de-DE" dirty="0" err="1"/>
              <a:t>eu</a:t>
            </a:r>
            <a:r>
              <a:rPr lang="de-DE" dirty="0"/>
              <a:t> </a:t>
            </a:r>
            <a:r>
              <a:rPr lang="de-DE" dirty="0" err="1"/>
              <a:t>pellentesque</a:t>
            </a:r>
            <a:r>
              <a:rPr lang="de-DE" dirty="0"/>
              <a:t> </a:t>
            </a:r>
            <a:r>
              <a:rPr lang="de-DE" dirty="0" err="1"/>
              <a:t>pharetra</a:t>
            </a:r>
            <a:r>
              <a:rPr lang="de-DE" dirty="0"/>
              <a:t>. </a:t>
            </a:r>
            <a:r>
              <a:rPr lang="de-DE" dirty="0" err="1"/>
              <a:t>Fusce</a:t>
            </a:r>
            <a:r>
              <a:rPr lang="de-DE" dirty="0"/>
              <a:t> </a:t>
            </a:r>
            <a:r>
              <a:rPr lang="de-DE" dirty="0" err="1"/>
              <a:t>pellentesque</a:t>
            </a:r>
            <a:r>
              <a:rPr lang="de-DE" dirty="0"/>
              <a:t>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orci</a:t>
            </a:r>
            <a:r>
              <a:rPr lang="de-DE" dirty="0"/>
              <a:t>.</a:t>
            </a:r>
          </a:p>
          <a:p>
            <a:r>
              <a:rPr lang="de-DE" dirty="0"/>
              <a:t>Integer </a:t>
            </a:r>
            <a:r>
              <a:rPr lang="de-DE" dirty="0" err="1"/>
              <a:t>sodales</a:t>
            </a:r>
            <a:r>
              <a:rPr lang="de-DE" dirty="0"/>
              <a:t> </a:t>
            </a:r>
            <a:r>
              <a:rPr lang="de-DE" dirty="0" err="1"/>
              <a:t>tincidunt</a:t>
            </a:r>
            <a:r>
              <a:rPr lang="de-DE" dirty="0"/>
              <a:t> </a:t>
            </a:r>
            <a:r>
              <a:rPr lang="de-DE" dirty="0" err="1"/>
              <a:t>tristique</a:t>
            </a:r>
            <a:r>
              <a:rPr lang="de-DE" dirty="0"/>
              <a:t>. Sed a </a:t>
            </a:r>
            <a:r>
              <a:rPr lang="de-DE" dirty="0" err="1"/>
              <a:t>metus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,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nunc</a:t>
            </a:r>
            <a:r>
              <a:rPr lang="de-DE" dirty="0"/>
              <a:t> et, </a:t>
            </a:r>
            <a:r>
              <a:rPr lang="de-DE" dirty="0" err="1"/>
              <a:t>viverra</a:t>
            </a:r>
            <a:r>
              <a:rPr lang="de-DE" dirty="0"/>
              <a:t> </a:t>
            </a:r>
            <a:r>
              <a:rPr lang="de-DE" dirty="0" err="1"/>
              <a:t>odio</a:t>
            </a:r>
            <a:r>
              <a:rPr lang="de-DE" dirty="0"/>
              <a:t>. </a:t>
            </a:r>
            <a:r>
              <a:rPr lang="de-DE" dirty="0" err="1"/>
              <a:t>Donec</a:t>
            </a:r>
            <a:r>
              <a:rPr lang="de-DE" dirty="0"/>
              <a:t> </a:t>
            </a:r>
            <a:r>
              <a:rPr lang="de-DE" dirty="0" err="1"/>
              <a:t>auctor</a:t>
            </a:r>
            <a:r>
              <a:rPr lang="de-DE" dirty="0"/>
              <a:t> </a:t>
            </a:r>
            <a:r>
              <a:rPr lang="de-DE" dirty="0" err="1"/>
              <a:t>molestie</a:t>
            </a:r>
            <a:r>
              <a:rPr lang="de-DE" dirty="0"/>
              <a:t> </a:t>
            </a:r>
            <a:r>
              <a:rPr lang="de-DE" dirty="0" err="1"/>
              <a:t>sem</a:t>
            </a:r>
            <a:r>
              <a:rPr lang="de-DE" dirty="0"/>
              <a:t>,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</a:t>
            </a:r>
            <a:r>
              <a:rPr lang="de-DE" dirty="0" err="1"/>
              <a:t>tristique</a:t>
            </a:r>
            <a:r>
              <a:rPr lang="de-DE" dirty="0"/>
              <a:t> </a:t>
            </a:r>
            <a:r>
              <a:rPr lang="de-DE" dirty="0" err="1"/>
              <a:t>lectus</a:t>
            </a:r>
            <a:r>
              <a:rPr lang="de-DE" dirty="0"/>
              <a:t> </a:t>
            </a:r>
            <a:r>
              <a:rPr lang="de-DE" dirty="0" err="1"/>
              <a:t>hendrerit</a:t>
            </a:r>
            <a:r>
              <a:rPr lang="de-DE" dirty="0"/>
              <a:t> sed. </a:t>
            </a:r>
            <a:r>
              <a:rPr lang="de-DE" dirty="0" err="1"/>
              <a:t>Cras</a:t>
            </a:r>
            <a:r>
              <a:rPr lang="de-DE" dirty="0"/>
              <a:t> </a:t>
            </a:r>
            <a:r>
              <a:rPr lang="de-DE" dirty="0" err="1"/>
              <a:t>sodales</a:t>
            </a:r>
            <a:r>
              <a:rPr lang="de-DE" dirty="0"/>
              <a:t> </a:t>
            </a:r>
            <a:r>
              <a:rPr lang="de-DE" dirty="0" err="1"/>
              <a:t>nisl</a:t>
            </a:r>
            <a:r>
              <a:rPr lang="de-DE" dirty="0"/>
              <a:t> sed </a:t>
            </a:r>
            <a:r>
              <a:rPr lang="de-DE" dirty="0" err="1"/>
              <a:t>orci</a:t>
            </a:r>
            <a:r>
              <a:rPr lang="de-DE" dirty="0"/>
              <a:t> </a:t>
            </a:r>
            <a:r>
              <a:rPr lang="de-DE" dirty="0" err="1"/>
              <a:t>mattis</a:t>
            </a:r>
            <a:r>
              <a:rPr lang="de-DE" dirty="0"/>
              <a:t> </a:t>
            </a:r>
            <a:r>
              <a:rPr lang="de-DE" dirty="0" err="1"/>
              <a:t>iaculis</a:t>
            </a:r>
            <a:r>
              <a:rPr lang="de-DE" dirty="0"/>
              <a:t>. </a:t>
            </a:r>
            <a:r>
              <a:rPr lang="de-DE" dirty="0" err="1"/>
              <a:t>Nunc</a:t>
            </a:r>
            <a:r>
              <a:rPr lang="de-DE" dirty="0"/>
              <a:t> </a:t>
            </a:r>
            <a:r>
              <a:rPr lang="de-DE" dirty="0" err="1"/>
              <a:t>eget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accumsan</a:t>
            </a:r>
            <a:r>
              <a:rPr lang="de-DE" dirty="0"/>
              <a:t>, </a:t>
            </a:r>
            <a:r>
              <a:rPr lang="de-DE" dirty="0" err="1"/>
              <a:t>pharetra</a:t>
            </a:r>
            <a:r>
              <a:rPr lang="de-DE" dirty="0"/>
              <a:t> </a:t>
            </a:r>
            <a:r>
              <a:rPr lang="de-DE" dirty="0" err="1"/>
              <a:t>risus</a:t>
            </a:r>
            <a:r>
              <a:rPr lang="de-DE" dirty="0"/>
              <a:t> a, </a:t>
            </a:r>
            <a:r>
              <a:rPr lang="de-DE" dirty="0" err="1"/>
              <a:t>vestibulum</a:t>
            </a:r>
            <a:r>
              <a:rPr lang="de-DE" dirty="0"/>
              <a:t> </a:t>
            </a:r>
            <a:r>
              <a:rPr lang="de-DE" dirty="0" err="1"/>
              <a:t>mauris</a:t>
            </a:r>
            <a:r>
              <a:rPr lang="de-DE" dirty="0"/>
              <a:t>. </a:t>
            </a:r>
            <a:r>
              <a:rPr lang="de-DE" dirty="0" err="1"/>
              <a:t>Nunc</a:t>
            </a:r>
            <a:r>
              <a:rPr lang="de-DE" dirty="0"/>
              <a:t> </a:t>
            </a:r>
            <a:r>
              <a:rPr lang="de-DE" dirty="0" err="1"/>
              <a:t>vulputate</a:t>
            </a:r>
            <a:r>
              <a:rPr lang="de-DE" dirty="0"/>
              <a:t> </a:t>
            </a:r>
            <a:r>
              <a:rPr lang="de-DE" dirty="0" err="1"/>
              <a:t>lobortis</a:t>
            </a:r>
            <a:r>
              <a:rPr lang="de-DE" dirty="0"/>
              <a:t> </a:t>
            </a:r>
            <a:r>
              <a:rPr lang="de-DE" dirty="0" err="1"/>
              <a:t>mollis</a:t>
            </a:r>
            <a:r>
              <a:rPr lang="de-DE" dirty="0"/>
              <a:t>. </a:t>
            </a:r>
            <a:r>
              <a:rPr lang="de-DE" dirty="0" err="1"/>
              <a:t>Vivamus</a:t>
            </a:r>
            <a:r>
              <a:rPr lang="de-DE" dirty="0"/>
              <a:t> </a:t>
            </a:r>
            <a:r>
              <a:rPr lang="de-DE" dirty="0" err="1"/>
              <a:t>nec</a:t>
            </a:r>
            <a:r>
              <a:rPr lang="de-DE" dirty="0"/>
              <a:t> </a:t>
            </a:r>
            <a:r>
              <a:rPr lang="de-DE" dirty="0" err="1"/>
              <a:t>tellus</a:t>
            </a:r>
            <a:r>
              <a:rPr lang="de-DE" dirty="0"/>
              <a:t> </a:t>
            </a:r>
            <a:r>
              <a:rPr lang="de-DE" dirty="0" err="1"/>
              <a:t>faucibus</a:t>
            </a:r>
            <a:r>
              <a:rPr lang="de-DE" dirty="0"/>
              <a:t>, </a:t>
            </a:r>
            <a:r>
              <a:rPr lang="de-DE" dirty="0" err="1"/>
              <a:t>tempor</a:t>
            </a:r>
            <a:r>
              <a:rPr lang="de-DE" dirty="0"/>
              <a:t> magna </a:t>
            </a:r>
            <a:r>
              <a:rPr lang="de-DE" dirty="0" err="1"/>
              <a:t>nec</a:t>
            </a:r>
            <a:r>
              <a:rPr lang="de-DE" dirty="0"/>
              <a:t>, </a:t>
            </a:r>
            <a:r>
              <a:rPr lang="de-DE" dirty="0" err="1"/>
              <a:t>facilisis</a:t>
            </a:r>
            <a:r>
              <a:rPr lang="de-DE" dirty="0"/>
              <a:t> </a:t>
            </a:r>
            <a:r>
              <a:rPr lang="de-DE" dirty="0" err="1"/>
              <a:t>felis</a:t>
            </a:r>
            <a:r>
              <a:rPr lang="de-DE" dirty="0"/>
              <a:t>. </a:t>
            </a:r>
            <a:r>
              <a:rPr lang="de-DE" dirty="0" err="1"/>
              <a:t>Donec</a:t>
            </a:r>
            <a:r>
              <a:rPr lang="de-DE" dirty="0"/>
              <a:t> commodo </a:t>
            </a:r>
            <a:r>
              <a:rPr lang="de-DE" dirty="0" err="1"/>
              <a:t>enim</a:t>
            </a:r>
            <a:r>
              <a:rPr lang="de-DE" dirty="0"/>
              <a:t> a </a:t>
            </a:r>
            <a:r>
              <a:rPr lang="de-DE" dirty="0" err="1"/>
              <a:t>vehicula</a:t>
            </a:r>
            <a:r>
              <a:rPr lang="de-DE" dirty="0"/>
              <a:t> </a:t>
            </a:r>
            <a:r>
              <a:rPr lang="de-DE" dirty="0" err="1"/>
              <a:t>pellentesque</a:t>
            </a:r>
            <a:r>
              <a:rPr lang="de-DE" dirty="0"/>
              <a:t>. </a:t>
            </a:r>
            <a:r>
              <a:rPr lang="de-DE" dirty="0" err="1"/>
              <a:t>Nullam</a:t>
            </a:r>
            <a:r>
              <a:rPr lang="de-DE" dirty="0"/>
              <a:t> </a:t>
            </a:r>
            <a:r>
              <a:rPr lang="de-DE" dirty="0" err="1"/>
              <a:t>vehicula</a:t>
            </a:r>
            <a:r>
              <a:rPr lang="de-DE" dirty="0"/>
              <a:t> </a:t>
            </a:r>
            <a:r>
              <a:rPr lang="de-DE" dirty="0" err="1"/>
              <a:t>vestibulum</a:t>
            </a:r>
            <a:r>
              <a:rPr lang="de-DE" dirty="0"/>
              <a:t>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vel</a:t>
            </a:r>
            <a:r>
              <a:rPr lang="de-DE" dirty="0"/>
              <a:t> </a:t>
            </a:r>
            <a:r>
              <a:rPr lang="de-DE" dirty="0" err="1"/>
              <a:t>ultricies</a:t>
            </a:r>
            <a:r>
              <a:rPr lang="de-DE" dirty="0"/>
              <a:t>.</a:t>
            </a:r>
          </a:p>
          <a:p>
            <a:r>
              <a:rPr lang="de-DE" dirty="0" err="1"/>
              <a:t>Aliquam</a:t>
            </a:r>
            <a:r>
              <a:rPr lang="de-DE" dirty="0"/>
              <a:t> </a:t>
            </a:r>
            <a:r>
              <a:rPr lang="de-DE" dirty="0" err="1"/>
              <a:t>velit</a:t>
            </a:r>
            <a:r>
              <a:rPr lang="de-DE" dirty="0"/>
              <a:t> </a:t>
            </a:r>
            <a:r>
              <a:rPr lang="de-DE" dirty="0" err="1"/>
              <a:t>massa</a:t>
            </a:r>
            <a:r>
              <a:rPr lang="de-DE" dirty="0"/>
              <a:t>, </a:t>
            </a:r>
            <a:r>
              <a:rPr lang="de-DE" dirty="0" err="1"/>
              <a:t>laoreet</a:t>
            </a:r>
            <a:r>
              <a:rPr lang="de-DE" dirty="0"/>
              <a:t> </a:t>
            </a:r>
            <a:r>
              <a:rPr lang="de-DE" dirty="0" err="1"/>
              <a:t>vel</a:t>
            </a:r>
            <a:r>
              <a:rPr lang="de-DE" dirty="0"/>
              <a:t> </a:t>
            </a:r>
            <a:r>
              <a:rPr lang="de-DE" dirty="0" err="1"/>
              <a:t>leo</a:t>
            </a:r>
            <a:r>
              <a:rPr lang="de-DE" dirty="0"/>
              <a:t> </a:t>
            </a:r>
            <a:r>
              <a:rPr lang="de-DE" dirty="0" err="1"/>
              <a:t>nec</a:t>
            </a:r>
            <a:r>
              <a:rPr lang="de-DE" dirty="0"/>
              <a:t>, </a:t>
            </a:r>
            <a:r>
              <a:rPr lang="de-DE" dirty="0" err="1"/>
              <a:t>volutpat</a:t>
            </a:r>
            <a:r>
              <a:rPr lang="de-DE" dirty="0"/>
              <a:t> </a:t>
            </a:r>
            <a:r>
              <a:rPr lang="de-DE" dirty="0" err="1"/>
              <a:t>facilisis</a:t>
            </a:r>
            <a:r>
              <a:rPr lang="de-DE" dirty="0"/>
              <a:t> </a:t>
            </a:r>
            <a:r>
              <a:rPr lang="de-DE" dirty="0" err="1"/>
              <a:t>eros</a:t>
            </a:r>
            <a:r>
              <a:rPr lang="de-DE" dirty="0"/>
              <a:t>. </a:t>
            </a:r>
            <a:r>
              <a:rPr lang="de-DE" dirty="0" err="1"/>
              <a:t>Donec</a:t>
            </a:r>
            <a:r>
              <a:rPr lang="de-DE" dirty="0"/>
              <a:t> </a:t>
            </a:r>
            <a:r>
              <a:rPr lang="de-DE" dirty="0" err="1"/>
              <a:t>consequat</a:t>
            </a:r>
            <a:r>
              <a:rPr lang="de-DE" dirty="0"/>
              <a:t> </a:t>
            </a:r>
            <a:r>
              <a:rPr lang="de-DE" dirty="0" err="1"/>
              <a:t>arcu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luctus</a:t>
            </a:r>
            <a:r>
              <a:rPr lang="de-DE" dirty="0"/>
              <a:t>. Cum </a:t>
            </a:r>
            <a:r>
              <a:rPr lang="de-DE" dirty="0" err="1"/>
              <a:t>sociis</a:t>
            </a:r>
            <a:r>
              <a:rPr lang="de-DE" dirty="0"/>
              <a:t> </a:t>
            </a:r>
            <a:r>
              <a:rPr lang="de-DE" dirty="0" err="1"/>
              <a:t>natoque</a:t>
            </a:r>
            <a:r>
              <a:rPr lang="de-DE" dirty="0"/>
              <a:t> </a:t>
            </a:r>
            <a:r>
              <a:rPr lang="de-DE" dirty="0" err="1"/>
              <a:t>penatibus</a:t>
            </a:r>
            <a:r>
              <a:rPr lang="de-DE" dirty="0"/>
              <a:t> et </a:t>
            </a:r>
            <a:r>
              <a:rPr lang="de-DE" dirty="0" err="1"/>
              <a:t>magnis</a:t>
            </a:r>
            <a:r>
              <a:rPr lang="de-DE" dirty="0"/>
              <a:t> </a:t>
            </a:r>
            <a:r>
              <a:rPr lang="de-DE" dirty="0" err="1"/>
              <a:t>dis</a:t>
            </a:r>
            <a:r>
              <a:rPr lang="de-DE" dirty="0"/>
              <a:t> </a:t>
            </a:r>
            <a:r>
              <a:rPr lang="de-DE" dirty="0" err="1"/>
              <a:t>parturient</a:t>
            </a:r>
            <a:r>
              <a:rPr lang="de-DE" dirty="0"/>
              <a:t> </a:t>
            </a:r>
            <a:r>
              <a:rPr lang="de-DE" dirty="0" err="1"/>
              <a:t>montes</a:t>
            </a:r>
            <a:r>
              <a:rPr lang="de-DE" dirty="0"/>
              <a:t>, </a:t>
            </a:r>
            <a:r>
              <a:rPr lang="de-DE" dirty="0" err="1"/>
              <a:t>nascetur</a:t>
            </a:r>
            <a:r>
              <a:rPr lang="de-DE" dirty="0"/>
              <a:t> </a:t>
            </a:r>
            <a:r>
              <a:rPr lang="de-DE" dirty="0" err="1"/>
              <a:t>ridiculus</a:t>
            </a:r>
            <a:r>
              <a:rPr lang="de-DE" dirty="0"/>
              <a:t> </a:t>
            </a:r>
            <a:r>
              <a:rPr lang="de-DE" dirty="0" err="1"/>
              <a:t>mus</a:t>
            </a:r>
            <a:r>
              <a:rPr lang="de-DE" dirty="0"/>
              <a:t>. </a:t>
            </a:r>
            <a:r>
              <a:rPr lang="de-DE" dirty="0" err="1"/>
              <a:t>Praesent</a:t>
            </a:r>
            <a:r>
              <a:rPr lang="de-DE" dirty="0"/>
              <a:t> </a:t>
            </a:r>
            <a:r>
              <a:rPr lang="de-DE" dirty="0" err="1"/>
              <a:t>vitae</a:t>
            </a:r>
            <a:r>
              <a:rPr lang="de-DE" dirty="0"/>
              <a:t> </a:t>
            </a:r>
            <a:r>
              <a:rPr lang="de-DE" dirty="0" err="1"/>
              <a:t>lacus</a:t>
            </a:r>
            <a:r>
              <a:rPr lang="de-DE" dirty="0"/>
              <a:t> </a:t>
            </a:r>
            <a:r>
              <a:rPr lang="de-DE" dirty="0" err="1"/>
              <a:t>vel</a:t>
            </a:r>
            <a:r>
              <a:rPr lang="de-DE" dirty="0"/>
              <a:t> </a:t>
            </a:r>
            <a:r>
              <a:rPr lang="de-DE" dirty="0" err="1"/>
              <a:t>leo</a:t>
            </a:r>
            <a:r>
              <a:rPr lang="de-DE" dirty="0"/>
              <a:t> </a:t>
            </a:r>
            <a:r>
              <a:rPr lang="de-DE" dirty="0" err="1"/>
              <a:t>sodales</a:t>
            </a:r>
            <a:r>
              <a:rPr lang="de-DE" dirty="0"/>
              <a:t> </a:t>
            </a:r>
            <a:r>
              <a:rPr lang="de-DE" dirty="0" err="1"/>
              <a:t>pharetra</a:t>
            </a:r>
            <a:r>
              <a:rPr lang="de-DE" dirty="0"/>
              <a:t> a </a:t>
            </a:r>
            <a:r>
              <a:rPr lang="de-DE" dirty="0" err="1"/>
              <a:t>a</a:t>
            </a:r>
            <a:r>
              <a:rPr lang="de-DE" dirty="0"/>
              <a:t> </a:t>
            </a:r>
            <a:r>
              <a:rPr lang="de-DE" dirty="0" err="1"/>
              <a:t>nibh</a:t>
            </a:r>
            <a:r>
              <a:rPr lang="de-DE" dirty="0"/>
              <a:t>. Vestibulum ante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primis</a:t>
            </a:r>
            <a:r>
              <a:rPr lang="de-DE" dirty="0"/>
              <a:t> in </a:t>
            </a:r>
            <a:r>
              <a:rPr lang="de-DE" dirty="0" err="1"/>
              <a:t>faucibus</a:t>
            </a:r>
            <a:r>
              <a:rPr lang="de-DE" dirty="0"/>
              <a:t> </a:t>
            </a:r>
            <a:r>
              <a:rPr lang="de-DE" dirty="0" err="1"/>
              <a:t>orci</a:t>
            </a:r>
            <a:r>
              <a:rPr lang="de-DE" dirty="0"/>
              <a:t> </a:t>
            </a:r>
            <a:r>
              <a:rPr lang="de-DE" dirty="0" err="1"/>
              <a:t>luctus</a:t>
            </a:r>
            <a:r>
              <a:rPr lang="de-DE" dirty="0"/>
              <a:t> et </a:t>
            </a:r>
            <a:r>
              <a:rPr lang="de-DE" dirty="0" err="1"/>
              <a:t>ultrices</a:t>
            </a:r>
            <a:r>
              <a:rPr lang="de-DE" dirty="0"/>
              <a:t> </a:t>
            </a:r>
            <a:r>
              <a:rPr lang="de-DE" dirty="0" err="1"/>
              <a:t>posuere</a:t>
            </a:r>
            <a:r>
              <a:rPr lang="de-DE" dirty="0"/>
              <a:t> </a:t>
            </a:r>
            <a:r>
              <a:rPr lang="de-DE" dirty="0" err="1"/>
              <a:t>cubilia</a:t>
            </a:r>
            <a:r>
              <a:rPr lang="de-DE" dirty="0"/>
              <a:t> </a:t>
            </a:r>
            <a:r>
              <a:rPr lang="de-DE" dirty="0" err="1"/>
              <a:t>Curae</a:t>
            </a:r>
            <a:r>
              <a:rPr lang="de-DE" dirty="0"/>
              <a:t>; Nam </a:t>
            </a:r>
            <a:r>
              <a:rPr lang="de-DE" dirty="0" err="1"/>
              <a:t>luctus</a:t>
            </a:r>
            <a:r>
              <a:rPr lang="de-DE" dirty="0"/>
              <a:t> </a:t>
            </a:r>
            <a:r>
              <a:rPr lang="de-DE" dirty="0" err="1"/>
              <a:t>tempus</a:t>
            </a:r>
            <a:r>
              <a:rPr lang="de-DE" dirty="0"/>
              <a:t> </a:t>
            </a:r>
            <a:r>
              <a:rPr lang="de-DE" dirty="0" err="1"/>
              <a:t>nibh</a:t>
            </a:r>
            <a:r>
              <a:rPr lang="de-DE" dirty="0"/>
              <a:t>, </a:t>
            </a:r>
            <a:r>
              <a:rPr lang="de-DE" dirty="0" err="1"/>
              <a:t>fringilla</a:t>
            </a:r>
            <a:r>
              <a:rPr lang="de-DE" dirty="0"/>
              <a:t> </a:t>
            </a:r>
            <a:r>
              <a:rPr lang="de-DE" dirty="0" err="1"/>
              <a:t>dictum</a:t>
            </a:r>
            <a:r>
              <a:rPr lang="de-DE" dirty="0"/>
              <a:t> </a:t>
            </a:r>
            <a:r>
              <a:rPr lang="de-DE" dirty="0" err="1"/>
              <a:t>augue</a:t>
            </a:r>
            <a:r>
              <a:rPr lang="de-DE" dirty="0"/>
              <a:t> </a:t>
            </a:r>
            <a:r>
              <a:rPr lang="de-DE" dirty="0" err="1"/>
              <a:t>consectetur</a:t>
            </a:r>
            <a:r>
              <a:rPr lang="de-DE" dirty="0"/>
              <a:t> </a:t>
            </a:r>
            <a:r>
              <a:rPr lang="de-DE" dirty="0" err="1"/>
              <a:t>eget</a:t>
            </a:r>
            <a:r>
              <a:rPr lang="de-DE" dirty="0"/>
              <a:t>. </a:t>
            </a:r>
            <a:r>
              <a:rPr lang="de-DE" dirty="0" err="1"/>
              <a:t>Curabitur</a:t>
            </a:r>
            <a:r>
              <a:rPr lang="de-DE" dirty="0"/>
              <a:t> at ante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 </a:t>
            </a:r>
            <a:r>
              <a:rPr lang="de-DE" dirty="0" err="1"/>
              <a:t>tortor</a:t>
            </a:r>
            <a:r>
              <a:rPr lang="de-DE" dirty="0"/>
              <a:t> </a:t>
            </a:r>
            <a:r>
              <a:rPr lang="de-DE" dirty="0" err="1"/>
              <a:t>pharetra</a:t>
            </a:r>
            <a:r>
              <a:rPr lang="de-DE" dirty="0"/>
              <a:t> </a:t>
            </a:r>
            <a:r>
              <a:rPr lang="de-DE" dirty="0" err="1"/>
              <a:t>molestie</a:t>
            </a:r>
            <a:r>
              <a:rPr lang="de-DE" dirty="0"/>
              <a:t> </a:t>
            </a:r>
            <a:r>
              <a:rPr lang="de-DE" dirty="0" err="1"/>
              <a:t>eu</a:t>
            </a:r>
            <a:r>
              <a:rPr lang="de-DE" dirty="0"/>
              <a:t> </a:t>
            </a:r>
            <a:r>
              <a:rPr lang="de-DE" dirty="0" err="1"/>
              <a:t>nec</a:t>
            </a:r>
            <a:r>
              <a:rPr lang="de-DE" dirty="0"/>
              <a:t> ante. Mauris </a:t>
            </a:r>
            <a:r>
              <a:rPr lang="de-DE" dirty="0" err="1"/>
              <a:t>tincidunt</a:t>
            </a:r>
            <a:r>
              <a:rPr lang="de-DE" dirty="0"/>
              <a:t>, </a:t>
            </a:r>
            <a:r>
              <a:rPr lang="de-DE" dirty="0" err="1"/>
              <a:t>nibh</a:t>
            </a:r>
            <a:r>
              <a:rPr lang="de-DE" dirty="0"/>
              <a:t> </a:t>
            </a:r>
            <a:r>
              <a:rPr lang="de-DE" dirty="0" err="1"/>
              <a:t>eu</a:t>
            </a:r>
            <a:r>
              <a:rPr lang="de-DE" dirty="0"/>
              <a:t> </a:t>
            </a:r>
            <a:r>
              <a:rPr lang="de-DE" dirty="0" err="1"/>
              <a:t>sollicitudin</a:t>
            </a:r>
            <a:r>
              <a:rPr lang="de-DE" dirty="0"/>
              <a:t> </a:t>
            </a:r>
            <a:r>
              <a:rPr lang="de-DE" dirty="0" err="1"/>
              <a:t>molestie</a:t>
            </a:r>
            <a:r>
              <a:rPr lang="de-DE" dirty="0"/>
              <a:t>,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sapien</a:t>
            </a:r>
            <a:r>
              <a:rPr lang="de-DE" dirty="0"/>
              <a:t> </a:t>
            </a:r>
            <a:r>
              <a:rPr lang="de-DE" dirty="0" err="1"/>
              <a:t>congue</a:t>
            </a:r>
            <a:r>
              <a:rPr lang="de-DE" dirty="0"/>
              <a:t> </a:t>
            </a:r>
            <a:r>
              <a:rPr lang="de-DE" dirty="0" err="1"/>
              <a:t>tortor</a:t>
            </a:r>
            <a:r>
              <a:rPr lang="de-DE" dirty="0"/>
              <a:t>, a </a:t>
            </a:r>
            <a:r>
              <a:rPr lang="de-DE" dirty="0" err="1"/>
              <a:t>pulvinar</a:t>
            </a:r>
            <a:r>
              <a:rPr lang="de-DE" dirty="0"/>
              <a:t> </a:t>
            </a:r>
            <a:r>
              <a:rPr lang="de-DE" dirty="0" err="1"/>
              <a:t>sapien</a:t>
            </a:r>
            <a:r>
              <a:rPr lang="de-DE" dirty="0"/>
              <a:t> </a:t>
            </a:r>
            <a:r>
              <a:rPr lang="de-DE" dirty="0" err="1"/>
              <a:t>turpis</a:t>
            </a:r>
            <a:r>
              <a:rPr lang="de-DE" dirty="0"/>
              <a:t> sed ante. </a:t>
            </a:r>
            <a:r>
              <a:rPr lang="de-DE" dirty="0" err="1"/>
              <a:t>Donec</a:t>
            </a:r>
            <a:r>
              <a:rPr lang="de-DE" dirty="0"/>
              <a:t> </a:t>
            </a:r>
            <a:r>
              <a:rPr lang="de-DE" dirty="0" err="1"/>
              <a:t>nec</a:t>
            </a:r>
            <a:r>
              <a:rPr lang="de-DE" dirty="0"/>
              <a:t>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elementum</a:t>
            </a:r>
            <a:r>
              <a:rPr lang="de-DE" dirty="0"/>
              <a:t>, </a:t>
            </a:r>
            <a:r>
              <a:rPr lang="de-DE" dirty="0" err="1"/>
              <a:t>euismod</a:t>
            </a:r>
            <a:r>
              <a:rPr lang="de-DE" dirty="0"/>
              <a:t> nulla in, </a:t>
            </a:r>
            <a:r>
              <a:rPr lang="de-DE" dirty="0" err="1"/>
              <a:t>mollis</a:t>
            </a:r>
            <a:r>
              <a:rPr lang="de-DE" dirty="0"/>
              <a:t> </a:t>
            </a:r>
            <a:r>
              <a:rPr lang="de-DE" dirty="0" err="1"/>
              <a:t>nunc</a:t>
            </a:r>
            <a:r>
              <a:rPr lang="de-DE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15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Kaganski</dc:creator>
  <cp:lastModifiedBy>Mike Kaganski</cp:lastModifiedBy>
  <cp:revision>2</cp:revision>
  <dcterms:created xsi:type="dcterms:W3CDTF">2021-06-07T17:38:54Z</dcterms:created>
  <dcterms:modified xsi:type="dcterms:W3CDTF">2021-06-07T17:42:18Z</dcterms:modified>
</cp:coreProperties>
</file>