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8" autoAdjust="0"/>
    <p:restoredTop sz="94660"/>
  </p:normalViewPr>
  <p:slideViewPr>
    <p:cSldViewPr snapToGrid="0">
      <p:cViewPr varScale="1">
        <p:scale>
          <a:sx n="78" d="100"/>
          <a:sy n="78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34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9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77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56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41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29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24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46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78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9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0E30A-581C-4E4F-A29C-5A0B7931F9A3}" type="datetimeFigureOut">
              <a:rPr lang="zh-TW" altLang="en-US" smtClean="0"/>
              <a:t>2018/12/11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42203-3BAA-4E09-9058-F5E8C8AE14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56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On my way to school, I often see many people go to the hospital.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On my way to school, I often see many people go to the hospital.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494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On my way to school, I often see many people go to the hospital.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On my way to school, I often see many people go to the hospital.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6093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寬螢幕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On my way to school, I often see many people go to the hospital.</vt:lpstr>
      <vt:lpstr>On my way to school, I often see many people go to the hospital.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my way to school, I often see many people go to the hospital.</dc:title>
  <dc:creator>cges30901@gmail.com</dc:creator>
  <cp:lastModifiedBy>cges30901@gmail.com</cp:lastModifiedBy>
  <cp:revision>2</cp:revision>
  <dcterms:created xsi:type="dcterms:W3CDTF">2018-12-11T14:25:44Z</dcterms:created>
  <dcterms:modified xsi:type="dcterms:W3CDTF">2018-12-11T14:26:32Z</dcterms:modified>
</cp:coreProperties>
</file>