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61" r:id="rId2"/>
  </p:sldMasterIdLst>
  <p:notesMasterIdLst>
    <p:notesMasterId r:id="rId4"/>
  </p:notesMasterIdLst>
  <p:handoutMasterIdLst>
    <p:handoutMasterId r:id="rId5"/>
  </p:handoutMasterIdLst>
  <p:sldIdLst>
    <p:sldId id="504" r:id="rId3"/>
  </p:sldIdLst>
  <p:sldSz cx="9144000" cy="6858000" type="screen4x3"/>
  <p:notesSz cx="10234613" cy="70993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3366FF"/>
    <a:srgbClr val="002060"/>
    <a:srgbClr val="006600"/>
    <a:srgbClr val="FF9933"/>
    <a:srgbClr val="001D4B"/>
    <a:srgbClr val="FF9900"/>
    <a:srgbClr val="FFCC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FA0291-1E5E-BCAB-70C2-D33DFB21FE30}" v="23" dt="2023-03-25T13:22:57.634"/>
    <p1510:client id="{EC8853F7-EEE9-3FA5-B880-8AB1D183D75A}" v="26" dt="2023-03-25T13:46:58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4" autoAdjust="0"/>
    <p:restoredTop sz="94660"/>
  </p:normalViewPr>
  <p:slideViewPr>
    <p:cSldViewPr>
      <p:cViewPr varScale="1">
        <p:scale>
          <a:sx n="40" d="100"/>
          <a:sy n="40" d="100"/>
        </p:scale>
        <p:origin x="-114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796110" y="1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C9917D07-BCAA-47A9-AA92-E3475DE6C2D9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6742803"/>
            <a:ext cx="4436114" cy="355362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796110" y="6742803"/>
            <a:ext cx="4436114" cy="355362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EEF1A903-F603-4E5A-8089-8DA419F5C86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869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9" cy="354965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9" cy="354965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EA155E76-94FB-46F7-9A11-F23C851218FE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1813"/>
            <a:ext cx="3551237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023463" y="3372168"/>
            <a:ext cx="8187690" cy="3194685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743103"/>
            <a:ext cx="4434999" cy="354965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797247" y="6743103"/>
            <a:ext cx="4434999" cy="354965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3619442B-9277-4601-85E5-08A52B180C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5055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6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581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506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rgbClr val="0B2A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-12700" y="1168400"/>
            <a:ext cx="9144000" cy="0"/>
          </a:xfrm>
          <a:prstGeom prst="line">
            <a:avLst/>
          </a:prstGeom>
          <a:noFill/>
          <a:ln w="63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1346200"/>
            <a:ext cx="9144000" cy="0"/>
          </a:xfrm>
          <a:prstGeom prst="line">
            <a:avLst/>
          </a:prstGeom>
          <a:noFill/>
          <a:ln w="63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6" name="Picture 20" descr="TU_Logo_90_S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438150"/>
            <a:ext cx="1905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2663" y="2703513"/>
            <a:ext cx="7504112" cy="1143000"/>
          </a:xfrm>
        </p:spPr>
        <p:txBody>
          <a:bodyPr tIns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de-DE"/>
              <a:t>Klicken Sie, um das Titelformat zu bearbeiten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638800"/>
            <a:ext cx="7467600" cy="685800"/>
          </a:xfrm>
        </p:spPr>
        <p:txBody>
          <a:bodyPr tIns="0" anchor="ctr"/>
          <a:lstStyle>
            <a:lvl1pPr marL="0" indent="0">
              <a:spcBef>
                <a:spcPct val="0"/>
              </a:spcBef>
              <a:defRPr sz="2400">
                <a:solidFill>
                  <a:schemeClr val="bg1"/>
                </a:solidFill>
              </a:defRPr>
            </a:lvl1pPr>
          </a:lstStyle>
          <a:p>
            <a:r>
              <a:rPr lang="de-DE"/>
              <a:t>Ort, Datum</a:t>
            </a:r>
          </a:p>
        </p:txBody>
      </p:sp>
    </p:spTree>
    <p:extLst>
      <p:ext uri="{BB962C8B-B14F-4D97-AF65-F5344CB8AC3E}">
        <p14:creationId xmlns:p14="http://schemas.microsoft.com/office/powerpoint/2010/main" val="642386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D3DEA92F-C487-4504-BF43-B2488762FCF0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C3AF5A99-5B99-4C49-891A-BD4F09A685E3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6959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8C9EB59A-B157-4DA9-8D5F-A92329C01D8D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F02CFCCB-C5FC-45EE-865C-A584A8147C78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9554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90600" y="2590800"/>
            <a:ext cx="36576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00600" y="2590800"/>
            <a:ext cx="36576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17D1986A-430C-456D-8458-54E1800DF458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FBAAF70A-E36B-467C-B2D8-50E3B31F76D5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2678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0F5A4CD9-E2FA-4BDC-8359-5F9DF36488AF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9D8DB818-C030-440B-9654-CAEB0E1B734F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6413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 dirty="0"/>
              <a:t>TU Dresden, </a:t>
            </a:r>
            <a:fld id="{71EABF5C-A6BC-4164-8A36-ACE53CAA00DF}" type="datetime1">
              <a:rPr lang="de-DE" smtClean="0"/>
              <a:pPr>
                <a:defRPr/>
              </a:pPr>
              <a:t>25.03.2023</a:t>
            </a:fld>
            <a:endParaRPr lang="de-DE" dirty="0"/>
          </a:p>
          <a:p>
            <a:pPr>
              <a:defRPr/>
            </a:pPr>
            <a:r>
              <a:rPr lang="de-DE" dirty="0"/>
              <a:t>Fachrichtung Mathematik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 dirty="0"/>
              <a:t> Einführung in die Textverarbeitung </a:t>
            </a:r>
            <a:r>
              <a:rPr lang="de-DE" dirty="0" err="1"/>
              <a:t>LaTeX</a:t>
            </a:r>
            <a:endParaRPr lang="de-DE" dirty="0"/>
          </a:p>
          <a:p>
            <a:pPr>
              <a:defRPr/>
            </a:pPr>
            <a:r>
              <a:rPr lang="de-DE" dirty="0"/>
              <a:t>Jan </a:t>
            </a:r>
            <a:r>
              <a:rPr lang="de-DE" dirty="0" err="1"/>
              <a:t>Rudl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Folie </a:t>
            </a:r>
            <a:fld id="{C5E1F7F0-25D4-497A-9EBE-0F5D5138E8C2}" type="slidenum">
              <a:rPr lang="de-DE" smtClean="0">
                <a:solidFill>
                  <a:schemeClr val="bg1">
                    <a:lumMod val="50000"/>
                  </a:schemeClr>
                </a:solidFill>
              </a:rPr>
              <a:pPr>
                <a:defRPr/>
              </a:pPr>
              <a:t>‹#›</a:t>
            </a:fld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3397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0023EAE3-4EC8-4101-A494-09CD6916E608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B17EC47F-8FCC-4309-8D68-C41EE21BF98A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8482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97416020-CD80-4F9D-A6C2-2E4CE0EF0A62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A3177653-A5C6-4F48-9F08-D0E360614DA6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721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25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C4D2F900-C1CA-4DE3-9943-3F107D7BABE9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90DCCDDA-F34E-43FA-B6D5-0C5C15D88287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2621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07175" y="1676400"/>
            <a:ext cx="1874838" cy="44196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77900" y="1676400"/>
            <a:ext cx="5476875" cy="44196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3FC0C55C-7E90-433B-81B4-5A2AB97191E6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F9055445-277F-43BB-8A4C-344EF21DEF3D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0024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7900" y="1676400"/>
            <a:ext cx="7504113" cy="381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990600" y="2590800"/>
            <a:ext cx="7467600" cy="3505200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02A3EF81-61AA-4DF5-AB2A-02DB9FC4B928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81BB5FBB-1B4E-4B12-9F5E-2B29164EBEFE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195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02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10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876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90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1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5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710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23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7900" y="1676400"/>
            <a:ext cx="75041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590800"/>
            <a:ext cx="74676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324600"/>
            <a:ext cx="2057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10000"/>
              </a:lnSpc>
              <a:defRPr sz="1000" smtClean="0">
                <a:solidFill>
                  <a:schemeClr val="bg1">
                    <a:lumMod val="50000"/>
                  </a:schemeClr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de-DE"/>
              <a:t>TU Dresden, </a:t>
            </a:r>
            <a:fld id="{E5CDDC67-59C2-473F-98B6-ADAC2174CB0B}" type="datetime1">
              <a:rPr lang="de-DE" smtClean="0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0000"/>
              </a:lnSpc>
              <a:defRPr sz="1000" smtClean="0">
                <a:solidFill>
                  <a:schemeClr val="bg1">
                    <a:lumMod val="50000"/>
                  </a:schemeClr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>
                    <a:lumMod val="50000"/>
                  </a:schemeClr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de-DE"/>
              <a:t>Folie </a:t>
            </a:r>
            <a:fld id="{058D4CCC-9078-4411-AD4F-2864211CCCA0}" type="slidenum">
              <a:rPr lang="de-DE" smtClean="0"/>
              <a:pPr>
                <a:defRPr/>
              </a:pPr>
              <a:t>‹#›</a:t>
            </a:fld>
            <a:r>
              <a:rPr lang="de-DE"/>
              <a:t> von 218</a:t>
            </a:r>
          </a:p>
          <a:p>
            <a:pPr>
              <a:defRPr/>
            </a:pPr>
            <a:endParaRPr lang="de-DE"/>
          </a:p>
          <a:p>
            <a:pPr>
              <a:defRPr/>
            </a:pPr>
            <a:endParaRPr lang="de-DE"/>
          </a:p>
          <a:p>
            <a:pPr>
              <a:defRPr/>
            </a:pPr>
            <a:endParaRPr lang="de-DE" dirty="0"/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0" y="1123950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2" name="Line 9"/>
          <p:cNvSpPr>
            <a:spLocks noChangeShapeType="1"/>
          </p:cNvSpPr>
          <p:nvPr/>
        </p:nvSpPr>
        <p:spPr bwMode="auto">
          <a:xfrm>
            <a:off x="0" y="1000125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33" name="Picture 15" descr="TU_Logo_90_HKS4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438150"/>
            <a:ext cx="1443037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66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TU Dresden, </a:t>
            </a:r>
            <a:fld id="{71EABF5C-A6BC-4164-8A36-ACE53CAA00DF}" type="datetime1">
              <a:rPr lang="de-DE" smtClean="0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063426"/>
              </p:ext>
            </p:extLst>
          </p:nvPr>
        </p:nvGraphicFramePr>
        <p:xfrm>
          <a:off x="307112" y="1646704"/>
          <a:ext cx="8651876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2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8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b="0" baseline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innerhalb </a:t>
                      </a:r>
                      <a:r>
                        <a:rPr lang="de-DE" sz="2000" b="1" dirty="0" err="1">
                          <a:solidFill>
                            <a:srgbClr val="CC33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equation</a:t>
                      </a:r>
                      <a:r>
                        <a:rPr lang="de-DE" dirty="0"/>
                        <a:t>-/</a:t>
                      </a:r>
                      <a:r>
                        <a:rPr lang="de-DE" sz="2000" b="1" dirty="0" err="1">
                          <a:solidFill>
                            <a:srgbClr val="CC33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eqnarray</a:t>
                      </a:r>
                      <a:r>
                        <a:rPr lang="de-DE" dirty="0"/>
                        <a:t>-/</a:t>
                      </a:r>
                      <a:r>
                        <a:rPr lang="de-DE" sz="2000" b="1" dirty="0" err="1">
                          <a:solidFill>
                            <a:srgbClr val="CC33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align</a:t>
                      </a:r>
                      <a:r>
                        <a:rPr lang="de-DE" dirty="0"/>
                        <a:t>-Umgebung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innerhalb </a:t>
                      </a:r>
                      <a:r>
                        <a:rPr lang="de-DE" sz="2000" b="1" dirty="0" err="1">
                          <a:solidFill>
                            <a:srgbClr val="CC33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figure</a:t>
                      </a:r>
                      <a:r>
                        <a:rPr lang="de-DE" dirty="0"/>
                        <a:t>-Umgebung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innerhalb </a:t>
                      </a:r>
                      <a:r>
                        <a:rPr lang="de-DE" sz="2000" b="1" dirty="0" err="1">
                          <a:solidFill>
                            <a:srgbClr val="CC33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table</a:t>
                      </a:r>
                      <a:r>
                        <a:rPr lang="de-DE" dirty="0"/>
                        <a:t>-Umgebung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990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UD_Master">
  <a:themeElements>
    <a:clrScheme name="TUD_Master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UD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TUD_Mas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_Mas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1839</Words>
  <Application>Microsoft Office PowerPoint</Application>
  <PresentationFormat>On-screen Show (4:3)</PresentationFormat>
  <Paragraphs>493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TUD_Master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rudl</dc:creator>
  <cp:lastModifiedBy>rudl</cp:lastModifiedBy>
  <cp:revision>366</cp:revision>
  <cp:lastPrinted>2015-04-10T18:54:44Z</cp:lastPrinted>
  <dcterms:created xsi:type="dcterms:W3CDTF">2011-03-21T13:00:54Z</dcterms:created>
  <dcterms:modified xsi:type="dcterms:W3CDTF">2023-03-25T13:47:17Z</dcterms:modified>
</cp:coreProperties>
</file>