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1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484EC-017C-4C34-82DE-1A5DB7E79DB9}" type="datetimeFigureOut">
              <a:rPr lang="es-ES" smtClean="0"/>
              <a:t>14/11/2017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17996-2736-4270-BAC9-1C52686825C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40336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484EC-017C-4C34-82DE-1A5DB7E79DB9}" type="datetimeFigureOut">
              <a:rPr lang="es-ES" smtClean="0"/>
              <a:t>14/11/2017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17996-2736-4270-BAC9-1C52686825C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55577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484EC-017C-4C34-82DE-1A5DB7E79DB9}" type="datetimeFigureOut">
              <a:rPr lang="es-ES" smtClean="0"/>
              <a:t>14/11/2017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17996-2736-4270-BAC9-1C52686825C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0851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484EC-017C-4C34-82DE-1A5DB7E79DB9}" type="datetimeFigureOut">
              <a:rPr lang="es-ES" smtClean="0"/>
              <a:t>14/11/2017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17996-2736-4270-BAC9-1C52686825C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42405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484EC-017C-4C34-82DE-1A5DB7E79DB9}" type="datetimeFigureOut">
              <a:rPr lang="es-ES" smtClean="0"/>
              <a:t>14/11/2017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17996-2736-4270-BAC9-1C52686825C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68742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484EC-017C-4C34-82DE-1A5DB7E79DB9}" type="datetimeFigureOut">
              <a:rPr lang="es-ES" smtClean="0"/>
              <a:t>14/11/2017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17996-2736-4270-BAC9-1C52686825C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8390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484EC-017C-4C34-82DE-1A5DB7E79DB9}" type="datetimeFigureOut">
              <a:rPr lang="es-ES" smtClean="0"/>
              <a:t>14/11/2017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17996-2736-4270-BAC9-1C52686825C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3104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484EC-017C-4C34-82DE-1A5DB7E79DB9}" type="datetimeFigureOut">
              <a:rPr lang="es-ES" smtClean="0"/>
              <a:t>14/11/2017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17996-2736-4270-BAC9-1C52686825C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22588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484EC-017C-4C34-82DE-1A5DB7E79DB9}" type="datetimeFigureOut">
              <a:rPr lang="es-ES" smtClean="0"/>
              <a:t>14/11/2017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17996-2736-4270-BAC9-1C52686825C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39171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484EC-017C-4C34-82DE-1A5DB7E79DB9}" type="datetimeFigureOut">
              <a:rPr lang="es-ES" smtClean="0"/>
              <a:t>14/11/2017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17996-2736-4270-BAC9-1C52686825C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02883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484EC-017C-4C34-82DE-1A5DB7E79DB9}" type="datetimeFigureOut">
              <a:rPr lang="es-ES" smtClean="0"/>
              <a:t>14/11/2017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17996-2736-4270-BAC9-1C52686825C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89839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9484EC-017C-4C34-82DE-1A5DB7E79DB9}" type="datetimeFigureOut">
              <a:rPr lang="es-ES" smtClean="0"/>
              <a:t>14/11/2017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B17996-2736-4270-BAC9-1C52686825C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9449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15"/>
          <p:cNvSpPr/>
          <p:nvPr/>
        </p:nvSpPr>
        <p:spPr>
          <a:xfrm>
            <a:off x="3635896" y="1196752"/>
            <a:ext cx="1771135" cy="93911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물결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24717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xisco</dc:creator>
  <cp:lastModifiedBy>xisco</cp:lastModifiedBy>
  <cp:revision>1</cp:revision>
  <dcterms:created xsi:type="dcterms:W3CDTF">2017-11-14T10:16:54Z</dcterms:created>
  <dcterms:modified xsi:type="dcterms:W3CDTF">2017-11-14T10:18:19Z</dcterms:modified>
</cp:coreProperties>
</file>