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11" r:id="rId5"/>
    <p:sldMasterId id="2147483725" r:id="rId6"/>
  </p:sldMasterIdLst>
  <p:notesMasterIdLst>
    <p:notesMasterId r:id="rId9"/>
  </p:notesMasterIdLst>
  <p:sldIdLst>
    <p:sldId id="2147470023" r:id="rId7"/>
    <p:sldId id="214747002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DD00"/>
    <a:srgbClr val="F8D000"/>
    <a:srgbClr val="F7A308"/>
    <a:srgbClr val="DD8962"/>
    <a:srgbClr val="125680"/>
    <a:srgbClr val="262626"/>
    <a:srgbClr val="3138A7"/>
    <a:srgbClr val="36A4CD"/>
    <a:srgbClr val="F8A407"/>
    <a:srgbClr val="34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83EE52-7CCF-BD7F-50B5-1EDBE21F2BB3}" v="24" dt="2022-06-10T22:09:15.896"/>
    <p1510:client id="{D8BA1ADB-B77A-3BE0-2F26-E238711A3B24}" v="201" dt="2022-07-05T10:36:03.878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1"/>
    <p:restoredTop sz="72419"/>
  </p:normalViewPr>
  <p:slideViewPr>
    <p:cSldViewPr snapToGrid="0">
      <p:cViewPr varScale="1">
        <p:scale>
          <a:sx n="75" d="100"/>
          <a:sy n="75" d="100"/>
        </p:scale>
        <p:origin x="2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5CFFD-C28E-4F99-A0AE-37E23A3D8A38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9A10-C191-488C-8380-88750C29A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9A10-C191-488C-8380-88750C29A3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7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9A10-C191-488C-8380-88750C29A3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7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Infinity Image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475302"/>
            <a:ext cx="5364162" cy="8987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title.</a:t>
            </a:r>
          </a:p>
        </p:txBody>
      </p:sp>
      <p:sp>
        <p:nvSpPr>
          <p:cNvPr id="76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1676828"/>
            <a:ext cx="469582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 cap="all" spc="150" baseline="0">
                <a:solidFill>
                  <a:srgbClr val="30BA77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AU"/>
              <a:t>00 MONTH 2021</a:t>
            </a:r>
            <a:endParaRPr lang="en-US"/>
          </a:p>
        </p:txBody>
      </p:sp>
      <p:sp>
        <p:nvSpPr>
          <p:cNvPr id="77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001227" y="2590616"/>
            <a:ext cx="3458936" cy="72072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C9FC7CE-03BB-DA4E-ACE0-B402AE056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  <p:sp>
        <p:nvSpPr>
          <p:cNvPr id="8" name="Picture Placeholder 71">
            <a:extLst>
              <a:ext uri="{FF2B5EF4-FFF2-40B4-BE49-F238E27FC236}">
                <a16:creationId xmlns:a16="http://schemas.microsoft.com/office/drawing/2014/main" id="{97293713-1722-2042-B825-2B2A76A1FB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968750"/>
            <a:ext cx="12192000" cy="2889249"/>
          </a:xfrm>
          <a:prstGeom prst="rect">
            <a:avLst/>
          </a:prstGeom>
          <a:solidFill>
            <a:srgbClr val="175D51"/>
          </a:solidFill>
        </p:spPr>
        <p:txBody>
          <a:bodyPr bIns="1260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Click to insert zoom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A39E62-F70C-A449-8D2A-5459F7ADE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3C02C6-113D-9E4E-BD99-9B84A39544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8CE95A-0992-0B43-BF72-5C4EB5BADEBF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755BC6-E198-9946-8204-16650F34D9F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A008C7-DD5B-094B-9EAC-348AAD8C0359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7392C6-93EA-0E4F-9928-FC3365B41C14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5F69D1-816F-684E-9382-EA92549B781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8B9D97-51F8-564F-9429-07B4186168FC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72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hotos |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31838" y="4427780"/>
            <a:ext cx="2284412" cy="1697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838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1238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1238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61238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143250" y="4427780"/>
            <a:ext cx="2284412" cy="1697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143250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72650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272650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72650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5556251" y="4427780"/>
            <a:ext cx="2284412" cy="1697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556251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685651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685651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685651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7969250" y="4427780"/>
            <a:ext cx="2284412" cy="16976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969250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098650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098650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8098650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949C644F-0BDF-644F-99DF-183820E03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E813C9D-B971-0C47-9C8C-B78ABB099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43" name="Title Placeholder 22">
            <a:extLst>
              <a:ext uri="{FF2B5EF4-FFF2-40B4-BE49-F238E27FC236}">
                <a16:creationId xmlns:a16="http://schemas.microsoft.com/office/drawing/2014/main" id="{D819DAA4-B81B-D048-95D4-65888EC35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ECA150-7FC3-7B45-A279-815358DB657C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3531A0-673F-C64C-BF8A-A42B2BDBC35A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6D97B87-3190-B747-B95E-593F783F8131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316659-2791-E848-A7AF-D8164B3CD2B7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D2DA73A-00C5-5A44-8880-D46A97AAF1F7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EEC1A8E-3363-064D-97F0-F7661FC0017B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6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hotos |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D771A0-4162-AF42-A7E2-19E42D407FD2}"/>
              </a:ext>
            </a:extLst>
          </p:cNvPr>
          <p:cNvCxnSpPr/>
          <p:nvPr userDrawn="1"/>
        </p:nvCxnSpPr>
        <p:spPr>
          <a:xfrm>
            <a:off x="731838" y="1811002"/>
            <a:ext cx="349091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811337" y="2166939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838" y="2166939"/>
            <a:ext cx="1079500" cy="1081086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37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940737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940737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2630" y="3608389"/>
            <a:ext cx="1078707" cy="1081086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31838" y="5047164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351647" y="216693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FE5668-D381-A943-8EB5-CDF43C036E1C}"/>
              </a:ext>
            </a:extLst>
          </p:cNvPr>
          <p:cNvSpPr/>
          <p:nvPr userDrawn="1"/>
        </p:nvSpPr>
        <p:spPr>
          <a:xfrm>
            <a:off x="1811337" y="3608389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FDAA05B5-C592-6E42-80FC-2545BFCB34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40737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9AE1183-D579-174B-9D84-5245C493B7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40737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379BFFE-E70F-7644-8A23-40284CD467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40737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D51072-C470-564D-A995-C548C57BB592}"/>
              </a:ext>
            </a:extLst>
          </p:cNvPr>
          <p:cNvSpPr/>
          <p:nvPr userDrawn="1"/>
        </p:nvSpPr>
        <p:spPr>
          <a:xfrm>
            <a:off x="1811337" y="5047164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060DFA1A-67F0-6E45-B7CB-0AAE07B6ED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40737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4A05ED43-E7D0-7248-9C39-A6E15C41DF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40737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9D142D52-B588-B242-BEEE-80954D89F4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40737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C15D9CA6-2E5A-E04E-8F48-393E3C67483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51647" y="360838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21C53622-9EFF-7F44-9879-2A2BAA24917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351647" y="5048251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6A0A0D9-4F63-1347-A485-D48CB5FCE08E}"/>
              </a:ext>
            </a:extLst>
          </p:cNvPr>
          <p:cNvSpPr/>
          <p:nvPr userDrawn="1"/>
        </p:nvSpPr>
        <p:spPr>
          <a:xfrm>
            <a:off x="5431647" y="2166939"/>
            <a:ext cx="2411411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1FE73530-0F23-7C47-B980-CB5D4FC303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7227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C20F2BC-7D0A-9C41-A26D-FF2723EDE5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67227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F73FE073-C169-1C42-A33B-4CDA6E8F5B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67227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ACB98DF-9B1C-FF48-8093-AB8D801C3965}"/>
              </a:ext>
            </a:extLst>
          </p:cNvPr>
          <p:cNvSpPr/>
          <p:nvPr userDrawn="1"/>
        </p:nvSpPr>
        <p:spPr>
          <a:xfrm>
            <a:off x="5431646" y="3608389"/>
            <a:ext cx="2411411" cy="107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8B803A65-AD20-5F4F-915B-BE35709930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7227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37DB8250-C63D-8142-BD2B-A6747168987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67227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F55826CD-F145-FC46-A4A8-3209D7BDAA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67227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4453EF9-715F-C54A-AE6F-44306514D06B}"/>
              </a:ext>
            </a:extLst>
          </p:cNvPr>
          <p:cNvSpPr/>
          <p:nvPr userDrawn="1"/>
        </p:nvSpPr>
        <p:spPr>
          <a:xfrm>
            <a:off x="5431647" y="5048251"/>
            <a:ext cx="2414588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C0B919D-90D3-3642-AC62-00F989DE8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7227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A8DAEC8-1BE6-774C-816B-D7F36321B36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67227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2794AB15-E47B-F842-BBE7-B0E71B2EDBF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67227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406585DE-F3A7-B74B-9B09-055E0913B23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63194" y="216693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E7003D66-A009-A64D-AA0C-958C7D84D9D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963194" y="360838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FC9CD05F-9104-C449-A9F9-677DB214D8E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963194" y="5048251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12480D7-2AAE-7F4A-965B-ACBEF03C2E1C}"/>
              </a:ext>
            </a:extLst>
          </p:cNvPr>
          <p:cNvSpPr/>
          <p:nvPr userDrawn="1"/>
        </p:nvSpPr>
        <p:spPr>
          <a:xfrm>
            <a:off x="9043194" y="2166939"/>
            <a:ext cx="2411411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4144C1EC-C398-AF46-ABB9-6CC05A6F6C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8774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0A4E4AA8-E703-4141-B05C-D3D6FA14D8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78774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D8F0763-AC7D-B94E-97A8-C620D54150B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78774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AECAD8-56B4-B44A-AED9-0C26D4D98C92}"/>
              </a:ext>
            </a:extLst>
          </p:cNvPr>
          <p:cNvSpPr/>
          <p:nvPr userDrawn="1"/>
        </p:nvSpPr>
        <p:spPr>
          <a:xfrm>
            <a:off x="9043193" y="3608389"/>
            <a:ext cx="2411411" cy="107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2B24786B-9D7C-3E4C-9841-1F71E6F0648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78774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A8126B9E-F37F-CB4B-9FCC-7A3A2456CFE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178774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6B5E1E12-48FA-1D42-BC70-AF7FA42006C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78774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554F88-C795-6248-9F15-4AD3F3EECD20}"/>
              </a:ext>
            </a:extLst>
          </p:cNvPr>
          <p:cNvSpPr/>
          <p:nvPr userDrawn="1"/>
        </p:nvSpPr>
        <p:spPr>
          <a:xfrm>
            <a:off x="9043194" y="5048251"/>
            <a:ext cx="2414588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3C4D0961-64E4-7E47-BBE5-C8C8206B672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78774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E51F8781-5EFF-4C44-B3BA-B5D9B665110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78774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B1D598ED-FF71-5045-81B1-EBB579969EF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78774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5A1DF-3F53-0B42-BF73-DE55C795DE7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92576" y="1682897"/>
            <a:ext cx="1362006" cy="264688"/>
          </a:xfrm>
          <a:solidFill>
            <a:schemeClr val="bg1"/>
          </a:solidFill>
        </p:spPr>
        <p:txBody>
          <a:bodyPr lIns="108000" rIns="108000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Leadership</a:t>
            </a:r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F5EBE28-D1E8-4E4A-8840-5AA60F92A86C}"/>
              </a:ext>
            </a:extLst>
          </p:cNvPr>
          <p:cNvCxnSpPr>
            <a:cxnSpLocks/>
          </p:cNvCxnSpPr>
          <p:nvPr userDrawn="1"/>
        </p:nvCxnSpPr>
        <p:spPr>
          <a:xfrm>
            <a:off x="4365265" y="1811002"/>
            <a:ext cx="709489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8F30C5BE-16C7-C540-BC7B-360C6B3F5D0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552691" y="1682896"/>
            <a:ext cx="764050" cy="264688"/>
          </a:xfrm>
          <a:solidFill>
            <a:schemeClr val="bg1"/>
          </a:solidFill>
        </p:spPr>
        <p:txBody>
          <a:bodyPr lIns="108000" rIns="108000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Staff</a:t>
            </a:r>
            <a:endParaRPr lang="en-US"/>
          </a:p>
        </p:txBody>
      </p:sp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8476600C-F1CA-A047-9BD0-B2F3C22CA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F42A3D1E-E150-7249-85E8-1E590F44D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87" name="Title Placeholder 22">
            <a:extLst>
              <a:ext uri="{FF2B5EF4-FFF2-40B4-BE49-F238E27FC236}">
                <a16:creationId xmlns:a16="http://schemas.microsoft.com/office/drawing/2014/main" id="{D366AD1F-3B81-7D4A-9502-B18BDFB3F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DB7C57E-A6B9-174D-AA70-6CE5EEB6165D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41EC47E-2F31-8940-9ED0-777B287D87C5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FA22B02-61F5-B04E-94B0-B5FD6265F5D4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A24F8B3-7A16-9045-A2CD-4862AB03FBBD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BC5BA13-76FF-7E4A-B402-1BFAB2170FC0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A5BC3DA-E470-9B44-B244-E9F3C8FA0940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7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| Image | Green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4689475"/>
            <a:ext cx="5556250" cy="2168525"/>
          </a:xfrm>
          <a:prstGeom prst="rect">
            <a:avLst/>
          </a:prstGeom>
          <a:solidFill>
            <a:srgbClr val="30B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rgbClr val="175D51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Insert Image</a:t>
            </a:r>
            <a:endParaRPr lang="en-US"/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1EE5D5-02E9-2C40-A48B-2FEF7B721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FC823-BAA7-0D47-BD6B-FC0633B2CFEC}"/>
              </a:ext>
            </a:extLst>
          </p:cNvPr>
          <p:cNvGrpSpPr/>
          <p:nvPr userDrawn="1"/>
        </p:nvGrpSpPr>
        <p:grpSpPr>
          <a:xfrm rot="16200000">
            <a:off x="6061665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6D6CF-A1C1-0644-80F6-0E805D6C541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58D322-A3C0-B74B-9931-C3C558C74CDD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EE8A09-B263-1F4C-9278-E7366AED8C0F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CE98E5-F478-8046-A456-89F96D4D2B99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696992-D6C2-BC42-A230-BACBEE2D5712}"/>
                </a:ext>
              </a:extLst>
            </p:cNvPr>
            <p:cNvSpPr/>
            <p:nvPr userDrawn="1"/>
          </p:nvSpPr>
          <p:spPr>
            <a:xfrm>
              <a:off x="4713357" y="411658"/>
              <a:ext cx="73887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1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| Image |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 userDrawn="1"/>
        </p:nvSpPr>
        <p:spPr>
          <a:xfrm>
            <a:off x="1" y="4689475"/>
            <a:ext cx="5592726" cy="2168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72072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E88A184D-33F6-7C41-AA71-C8EC8B8D6F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8A0F2B-072F-6E4D-985C-5DEB7871510F}"/>
              </a:ext>
            </a:extLst>
          </p:cNvPr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63" name="Picture Placeholder 15">
            <a:extLst>
              <a:ext uri="{FF2B5EF4-FFF2-40B4-BE49-F238E27FC236}">
                <a16:creationId xmlns:a16="http://schemas.microsoft.com/office/drawing/2014/main" id="{9F99AB39-9FBC-4245-A63A-A398A9B371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rgbClr val="3138A7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Insert Image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72FD3EB-F020-9940-8638-69B1978F1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F872BC-0328-B848-AC94-36997AEDEFFD}"/>
              </a:ext>
            </a:extLst>
          </p:cNvPr>
          <p:cNvGrpSpPr/>
          <p:nvPr userDrawn="1"/>
        </p:nvGrpSpPr>
        <p:grpSpPr>
          <a:xfrm rot="16200000">
            <a:off x="6061665" y="-6061660"/>
            <a:ext cx="68678" cy="12192005"/>
            <a:chOff x="4713353" y="-1"/>
            <a:chExt cx="73891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2DA6DD-ECB8-074E-8601-E6B0DDC8DC1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2DEEF6-1772-184E-B1B4-24417226B923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74FDD9-529D-C149-A292-A87D341E274A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E12924-619C-6848-97CF-C7D9E14DBCC6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2D7B70-8913-A646-BD21-C7822A85CD07}"/>
                </a:ext>
              </a:extLst>
            </p:cNvPr>
            <p:cNvSpPr/>
            <p:nvPr userDrawn="1"/>
          </p:nvSpPr>
          <p:spPr>
            <a:xfrm>
              <a:off x="4713357" y="411658"/>
              <a:ext cx="73887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8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Divider Slide |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sub divider.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FDCF5C-86B3-F440-A893-470B69F0D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866D8E11-A83D-46AC-BA35-C493C365AC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AF8D14F-4AC9-3A47-A623-75AEACF02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14D376-7D0D-F54B-A54B-A2161EA74C36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4BC7B6-F0F9-C14D-A791-D1117243008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25AF68-C4D3-C244-A93B-AC3F3D323B8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8CE747-C46B-E149-B655-6698F061B6A3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218257-A5D8-BA41-BC14-710D89AE8F8D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1290B9-94EE-AA43-A219-FDCC171A6C35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5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Divider Slide |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sub divider.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7F32885-17BE-BB4C-BC30-A4F388E5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B20EB30-CB43-734C-8DF0-DAB944A2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866D8E11-A83D-46AC-BA35-C493C365AC6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9DCBA6-2AB6-C440-8E88-1FB782E4B7F7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89F473-B9AC-7E4C-9A8E-A9A21229351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4A3BF4-F103-0C45-A5B2-DAA83B5C852E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F7BF4F-0E05-A24A-A408-EBB78BEF68BC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AB792C-FE6C-F745-95E1-DAAE8F15506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B63EDA-9273-864F-865D-7F36E87027EA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89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Sub Divider Slide |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073F0B2-9AF4-5E48-B8BF-82F834079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C813E8-C658-124C-9153-E30C9CE32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866D8E11-A83D-46AC-BA35-C493C365AC6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DC953B-1085-7D4E-8BAF-9520C2CDA52C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8BC6A8-0D3D-C448-963A-A211C6C5B8B4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2ADC63-4B7D-3345-BACF-34B283038F0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A3E77D-70C4-EE48-9C1D-4765F69FAC70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79999E-C896-7C4A-8A5B-E72A99E1C46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748FD0-B8D6-6946-9DDC-0A0152A8D80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46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Sub Divider Slide | Mi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0874D51-45CD-2C42-A5B5-201966148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3" y="6184072"/>
            <a:ext cx="465930" cy="26880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18442F-EC75-DC47-A96E-6254B0D4F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2328F1-1C37-0049-BCEA-CF949B09B43C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333F68-F2E8-B04C-B97F-3CB79F4A78B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711FC-3E65-E54C-9003-C4B34105F3EB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246E9D-D654-0A43-AE6E-DBE782E6EDCB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B307F5-D582-044A-8833-37D83E22C72C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6395FA-F20E-4B4B-8E13-15D5886585F6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30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Sub Divider Slide | Fo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0874D51-45CD-2C42-A5B5-201966148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3" y="6184072"/>
            <a:ext cx="465930" cy="26880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18442F-EC75-DC47-A96E-6254B0D4F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BCCB6-B073-0246-A9DF-ADDD8F47E9D7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6AD4B7-A774-524B-A5C5-99E73FFB9F2C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6A36F3-2C8D-194F-AEFC-5735C3E76D4F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3F599B-F5A1-C44B-90BC-29D18F73CD8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75D019-F165-B34E-8815-6002B2FECED8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580E27-2FC6-9F45-A7F5-ED76E4EDB20F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7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7" y="2194089"/>
            <a:ext cx="3490913" cy="8987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Side-by-side Agenda layout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70FD760-3AF5-1845-8F30-F679CCC65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EF6067BA-5D20-6346-8A7B-41D873C6C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EAA18613-A8C9-F645-A452-420108D0E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6250" y="2284209"/>
            <a:ext cx="4695825" cy="3207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 sz="1800" b="0" baseline="0">
                <a:solidFill>
                  <a:schemeClr val="tx1"/>
                </a:solidFill>
                <a:latin typeface="+mn-lt"/>
                <a:cs typeface="Poppins Light" panose="00000400000000000000" pitchFamily="2" charset="0"/>
              </a:defRPr>
            </a:lvl1pPr>
          </a:lstStyle>
          <a:p>
            <a:pPr lvl="0"/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2933AE-9BF7-364A-BA3B-0CBBCB7570B1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A364FC-B075-F940-AAE3-5FEDEEF42698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128103-8409-7B40-A616-C80A728C5A32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9863A6-262D-9840-B063-90128559E1D6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1196DD-6ECB-8E4F-91BD-F3A029342EBE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802263-82C0-7B40-A526-2ED046EFD5D3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31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line |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5D67BAC3-7D92-43E0-B541-3CD20D3B1C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750" y="1388787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67D7F198-E709-415B-BE81-7F4E9163A6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2750" y="5373338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CB952A7B-F5FC-400A-9984-9EEA1CE608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62750" y="2384925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BD031F10-54AE-47EF-96AC-9FA4867FC2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62750" y="3381063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79C348CD-775B-4614-8743-2F23633010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62750" y="4377201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69250" y="5663973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69250" y="4663439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69250" y="3662906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69250" y="2662373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9250" y="1661840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FB69FC29-E567-7D44-A95F-434E7F0ECF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2286627"/>
            <a:ext cx="4695825" cy="13465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.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E9DA4685-36AF-6644-AB4D-7D4F71AD0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DAA501D-CE63-134E-B5A2-2D805BF40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5" name="Title Placeholder 22">
            <a:extLst>
              <a:ext uri="{FF2B5EF4-FFF2-40B4-BE49-F238E27FC236}">
                <a16:creationId xmlns:a16="http://schemas.microsoft.com/office/drawing/2014/main" id="{F08F6046-6A30-CF4F-8543-B62419904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499590"/>
            <a:ext cx="4695825" cy="8987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multi line headline with icons.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22B955-20E0-0343-B55F-213BAA9C473D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E45FAA-2983-8A4F-8447-E44C824E213B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FEA4BD-F5AC-F94E-9507-DBD2F5CDD827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29AD22-5897-9E40-A2EA-43B0B20F01CD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0AF76A-66B4-1341-8959-F21D1667A8ED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0EAAEF3-672D-E244-907F-BB17124FF67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53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" y="68684"/>
            <a:ext cx="12192000" cy="6060653"/>
          </a:xfrm>
          <a:solidFill>
            <a:schemeClr val="bg2"/>
          </a:solidFill>
        </p:spPr>
        <p:txBody>
          <a:bodyPr bIns="900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6DC174-441B-514C-BAE8-66392B601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08C252-6903-3346-8480-F8CB574FE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6DCDF1-5CD4-8F44-B902-FE36545C208E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147074-9E7B-F849-B149-B99A0B117323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9C2E36-22DE-8B42-9E46-3FEE19270B4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B9AA92-F220-8147-8C44-E5DC8F064A97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C24BAA-595F-3445-8A95-056F3C41CDC0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5D1E9D-3168-5C40-AFF3-B628B99C4E41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4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| Infinity Image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968750"/>
            <a:ext cx="12192000" cy="2889249"/>
          </a:xfrm>
          <a:prstGeom prst="rect">
            <a:avLst/>
          </a:prstGeom>
          <a:solidFill>
            <a:srgbClr val="175D51"/>
          </a:solidFill>
        </p:spPr>
        <p:txBody>
          <a:bodyPr bIns="1260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Click to insert zoom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CC082-A99B-3449-8CA4-F3A0D6BE410C}"/>
              </a:ext>
            </a:extLst>
          </p:cNvPr>
          <p:cNvSpPr txBox="1"/>
          <p:nvPr userDrawn="1"/>
        </p:nvSpPr>
        <p:spPr>
          <a:xfrm>
            <a:off x="9170988" y="2660564"/>
            <a:ext cx="22891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800" noProof="0">
                <a:solidFill>
                  <a:schemeClr val="bg1"/>
                </a:solidFill>
              </a:rPr>
              <a:t>© 2021 SUSE LLC. All Rights Reserved. SUSE and the SUSE logo are registered trademarks of SUSE LLC in the United States and other countries. All third-party trademarks are the property of their respective owners.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DF57D-FF80-1347-8E0E-B23D401BB2E2}"/>
              </a:ext>
            </a:extLst>
          </p:cNvPr>
          <p:cNvSpPr/>
          <p:nvPr userDrawn="1"/>
        </p:nvSpPr>
        <p:spPr>
          <a:xfrm>
            <a:off x="4351338" y="2660564"/>
            <a:ext cx="2352675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contact SUSE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+1 800 796 3700 (U.S./Canada)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+49 (0)911-740 53-0 (Worldwide)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126A-7F46-E940-A968-BF81BD0AC8F1}"/>
              </a:ext>
            </a:extLst>
          </p:cNvPr>
          <p:cNvSpPr/>
          <p:nvPr userDrawn="1"/>
        </p:nvSpPr>
        <p:spPr>
          <a:xfrm>
            <a:off x="6796087" y="2660564"/>
            <a:ext cx="1044576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Maxfeldstrasse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90409 Nuremberg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www.suse.com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E5AF68-33F6-524E-9983-774F5EE73286}"/>
              </a:ext>
            </a:extLst>
          </p:cNvPr>
          <p:cNvSpPr/>
          <p:nvPr userDrawn="1"/>
        </p:nvSpPr>
        <p:spPr>
          <a:xfrm>
            <a:off x="731838" y="2871269"/>
            <a:ext cx="214321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6772750-C7C0-2D41-890B-8821CB413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ou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: diagonal liegende Ecken abgerundet 14">
            <a:extLst>
              <a:ext uri="{FF2B5EF4-FFF2-40B4-BE49-F238E27FC236}">
                <a16:creationId xmlns:a16="http://schemas.microsoft.com/office/drawing/2014/main" id="{5E25D7F7-5C8E-4DE0-B156-4002534ABA74}"/>
              </a:ext>
            </a:extLst>
          </p:cNvPr>
          <p:cNvSpPr/>
          <p:nvPr userDrawn="1"/>
        </p:nvSpPr>
        <p:spPr>
          <a:xfrm>
            <a:off x="12239" y="510447"/>
            <a:ext cx="2403466" cy="1690493"/>
          </a:xfrm>
          <a:custGeom>
            <a:avLst/>
            <a:gdLst>
              <a:gd name="connsiteX0" fmla="*/ 0 w 1349375"/>
              <a:gd name="connsiteY0" fmla="*/ 0 h 972521"/>
              <a:gd name="connsiteX1" fmla="*/ 1106488 w 1349375"/>
              <a:gd name="connsiteY1" fmla="*/ 0 h 972521"/>
              <a:gd name="connsiteX2" fmla="*/ 1349375 w 1349375"/>
              <a:gd name="connsiteY2" fmla="*/ 242887 h 972521"/>
              <a:gd name="connsiteX3" fmla="*/ 1349375 w 1349375"/>
              <a:gd name="connsiteY3" fmla="*/ 972521 h 972521"/>
              <a:gd name="connsiteX4" fmla="*/ 1349375 w 1349375"/>
              <a:gd name="connsiteY4" fmla="*/ 972521 h 972521"/>
              <a:gd name="connsiteX5" fmla="*/ 242887 w 1349375"/>
              <a:gd name="connsiteY5" fmla="*/ 972521 h 972521"/>
              <a:gd name="connsiteX6" fmla="*/ 0 w 1349375"/>
              <a:gd name="connsiteY6" fmla="*/ 729634 h 972521"/>
              <a:gd name="connsiteX7" fmla="*/ 0 w 1349375"/>
              <a:gd name="connsiteY7" fmla="*/ 0 h 972521"/>
              <a:gd name="connsiteX8" fmla="*/ 0 w 1349375"/>
              <a:gd name="connsiteY8" fmla="*/ 0 h 972521"/>
              <a:gd name="connsiteX0" fmla="*/ 0 w 1349375"/>
              <a:gd name="connsiteY0" fmla="*/ 0 h 972521"/>
              <a:gd name="connsiteX1" fmla="*/ 1106488 w 1349375"/>
              <a:gd name="connsiteY1" fmla="*/ 0 h 972521"/>
              <a:gd name="connsiteX2" fmla="*/ 1349375 w 1349375"/>
              <a:gd name="connsiteY2" fmla="*/ 242887 h 972521"/>
              <a:gd name="connsiteX3" fmla="*/ 1349375 w 1349375"/>
              <a:gd name="connsiteY3" fmla="*/ 972521 h 972521"/>
              <a:gd name="connsiteX4" fmla="*/ 1349375 w 1349375"/>
              <a:gd name="connsiteY4" fmla="*/ 972521 h 972521"/>
              <a:gd name="connsiteX5" fmla="*/ 0 w 1349375"/>
              <a:gd name="connsiteY5" fmla="*/ 729634 h 972521"/>
              <a:gd name="connsiteX6" fmla="*/ 0 w 1349375"/>
              <a:gd name="connsiteY6" fmla="*/ 0 h 972521"/>
              <a:gd name="connsiteX7" fmla="*/ 0 w 1349375"/>
              <a:gd name="connsiteY7" fmla="*/ 0 h 972521"/>
              <a:gd name="connsiteX0" fmla="*/ 0 w 1349375"/>
              <a:gd name="connsiteY0" fmla="*/ 729634 h 972521"/>
              <a:gd name="connsiteX1" fmla="*/ 0 w 1349375"/>
              <a:gd name="connsiteY1" fmla="*/ 0 h 972521"/>
              <a:gd name="connsiteX2" fmla="*/ 0 w 1349375"/>
              <a:gd name="connsiteY2" fmla="*/ 0 h 972521"/>
              <a:gd name="connsiteX3" fmla="*/ 1106488 w 1349375"/>
              <a:gd name="connsiteY3" fmla="*/ 0 h 972521"/>
              <a:gd name="connsiteX4" fmla="*/ 1349375 w 1349375"/>
              <a:gd name="connsiteY4" fmla="*/ 242887 h 972521"/>
              <a:gd name="connsiteX5" fmla="*/ 1349375 w 1349375"/>
              <a:gd name="connsiteY5" fmla="*/ 972521 h 972521"/>
              <a:gd name="connsiteX6" fmla="*/ 1349375 w 1349375"/>
              <a:gd name="connsiteY6" fmla="*/ 972521 h 972521"/>
              <a:gd name="connsiteX7" fmla="*/ 91440 w 1349375"/>
              <a:gd name="connsiteY7" fmla="*/ 821074 h 972521"/>
              <a:gd name="connsiteX0" fmla="*/ 0 w 1349375"/>
              <a:gd name="connsiteY0" fmla="*/ 729634 h 972521"/>
              <a:gd name="connsiteX1" fmla="*/ 0 w 1349375"/>
              <a:gd name="connsiteY1" fmla="*/ 0 h 972521"/>
              <a:gd name="connsiteX2" fmla="*/ 0 w 1349375"/>
              <a:gd name="connsiteY2" fmla="*/ 0 h 972521"/>
              <a:gd name="connsiteX3" fmla="*/ 1106488 w 1349375"/>
              <a:gd name="connsiteY3" fmla="*/ 0 h 972521"/>
              <a:gd name="connsiteX4" fmla="*/ 1349375 w 1349375"/>
              <a:gd name="connsiteY4" fmla="*/ 242887 h 972521"/>
              <a:gd name="connsiteX5" fmla="*/ 1349375 w 1349375"/>
              <a:gd name="connsiteY5" fmla="*/ 972521 h 972521"/>
              <a:gd name="connsiteX6" fmla="*/ 1349375 w 1349375"/>
              <a:gd name="connsiteY6" fmla="*/ 972521 h 972521"/>
              <a:gd name="connsiteX0" fmla="*/ 0 w 1349375"/>
              <a:gd name="connsiteY0" fmla="*/ 0 h 972521"/>
              <a:gd name="connsiteX1" fmla="*/ 0 w 1349375"/>
              <a:gd name="connsiteY1" fmla="*/ 0 h 972521"/>
              <a:gd name="connsiteX2" fmla="*/ 1106488 w 1349375"/>
              <a:gd name="connsiteY2" fmla="*/ 0 h 972521"/>
              <a:gd name="connsiteX3" fmla="*/ 1349375 w 1349375"/>
              <a:gd name="connsiteY3" fmla="*/ 242887 h 972521"/>
              <a:gd name="connsiteX4" fmla="*/ 1349375 w 1349375"/>
              <a:gd name="connsiteY4" fmla="*/ 972521 h 972521"/>
              <a:gd name="connsiteX5" fmla="*/ 1349375 w 1349375"/>
              <a:gd name="connsiteY5" fmla="*/ 972521 h 972521"/>
              <a:gd name="connsiteX0" fmla="*/ 5166765 w 6516140"/>
              <a:gd name="connsiteY0" fmla="*/ 8093 h 980614"/>
              <a:gd name="connsiteX1" fmla="*/ 0 w 6516140"/>
              <a:gd name="connsiteY1" fmla="*/ 0 h 980614"/>
              <a:gd name="connsiteX2" fmla="*/ 6273253 w 6516140"/>
              <a:gd name="connsiteY2" fmla="*/ 8093 h 980614"/>
              <a:gd name="connsiteX3" fmla="*/ 6516140 w 6516140"/>
              <a:gd name="connsiteY3" fmla="*/ 250980 h 980614"/>
              <a:gd name="connsiteX4" fmla="*/ 6516140 w 6516140"/>
              <a:gd name="connsiteY4" fmla="*/ 980614 h 980614"/>
              <a:gd name="connsiteX5" fmla="*/ 6516140 w 6516140"/>
              <a:gd name="connsiteY5" fmla="*/ 980614 h 980614"/>
              <a:gd name="connsiteX0" fmla="*/ 5166765 w 7155410"/>
              <a:gd name="connsiteY0" fmla="*/ 8093 h 1878830"/>
              <a:gd name="connsiteX1" fmla="*/ 0 w 7155410"/>
              <a:gd name="connsiteY1" fmla="*/ 0 h 1878830"/>
              <a:gd name="connsiteX2" fmla="*/ 6273253 w 7155410"/>
              <a:gd name="connsiteY2" fmla="*/ 8093 h 1878830"/>
              <a:gd name="connsiteX3" fmla="*/ 6516140 w 7155410"/>
              <a:gd name="connsiteY3" fmla="*/ 250980 h 1878830"/>
              <a:gd name="connsiteX4" fmla="*/ 6516140 w 7155410"/>
              <a:gd name="connsiteY4" fmla="*/ 980614 h 1878830"/>
              <a:gd name="connsiteX5" fmla="*/ 7155410 w 7155410"/>
              <a:gd name="connsiteY5" fmla="*/ 1878830 h 1878830"/>
              <a:gd name="connsiteX0" fmla="*/ 5166765 w 6516140"/>
              <a:gd name="connsiteY0" fmla="*/ 8093 h 980614"/>
              <a:gd name="connsiteX1" fmla="*/ 0 w 6516140"/>
              <a:gd name="connsiteY1" fmla="*/ 0 h 980614"/>
              <a:gd name="connsiteX2" fmla="*/ 6273253 w 6516140"/>
              <a:gd name="connsiteY2" fmla="*/ 8093 h 980614"/>
              <a:gd name="connsiteX3" fmla="*/ 6516140 w 6516140"/>
              <a:gd name="connsiteY3" fmla="*/ 250980 h 980614"/>
              <a:gd name="connsiteX4" fmla="*/ 6516140 w 6516140"/>
              <a:gd name="connsiteY4" fmla="*/ 980614 h 980614"/>
              <a:gd name="connsiteX0" fmla="*/ 5166765 w 6516140"/>
              <a:gd name="connsiteY0" fmla="*/ 8093 h 1334575"/>
              <a:gd name="connsiteX1" fmla="*/ 0 w 6516140"/>
              <a:gd name="connsiteY1" fmla="*/ 0 h 1334575"/>
              <a:gd name="connsiteX2" fmla="*/ 6273253 w 6516140"/>
              <a:gd name="connsiteY2" fmla="*/ 8093 h 1334575"/>
              <a:gd name="connsiteX3" fmla="*/ 6516140 w 6516140"/>
              <a:gd name="connsiteY3" fmla="*/ 250980 h 1334575"/>
              <a:gd name="connsiteX4" fmla="*/ 6516140 w 6516140"/>
              <a:gd name="connsiteY4" fmla="*/ 1334575 h 1334575"/>
              <a:gd name="connsiteX0" fmla="*/ 5157690 w 6516140"/>
              <a:gd name="connsiteY0" fmla="*/ 180536 h 1334575"/>
              <a:gd name="connsiteX1" fmla="*/ 0 w 6516140"/>
              <a:gd name="connsiteY1" fmla="*/ 0 h 1334575"/>
              <a:gd name="connsiteX2" fmla="*/ 6273253 w 6516140"/>
              <a:gd name="connsiteY2" fmla="*/ 8093 h 1334575"/>
              <a:gd name="connsiteX3" fmla="*/ 6516140 w 6516140"/>
              <a:gd name="connsiteY3" fmla="*/ 250980 h 1334575"/>
              <a:gd name="connsiteX4" fmla="*/ 6516140 w 6516140"/>
              <a:gd name="connsiteY4" fmla="*/ 1334575 h 1334575"/>
              <a:gd name="connsiteX0" fmla="*/ 0 w 6516140"/>
              <a:gd name="connsiteY0" fmla="*/ 0 h 1334575"/>
              <a:gd name="connsiteX1" fmla="*/ 6273253 w 6516140"/>
              <a:gd name="connsiteY1" fmla="*/ 8093 h 1334575"/>
              <a:gd name="connsiteX2" fmla="*/ 6516140 w 6516140"/>
              <a:gd name="connsiteY2" fmla="*/ 250980 h 1334575"/>
              <a:gd name="connsiteX3" fmla="*/ 6516140 w 6516140"/>
              <a:gd name="connsiteY3" fmla="*/ 1334575 h 1334575"/>
              <a:gd name="connsiteX0" fmla="*/ 0 w 3283066"/>
              <a:gd name="connsiteY0" fmla="*/ 0 h 1329442"/>
              <a:gd name="connsiteX1" fmla="*/ 3040179 w 3283066"/>
              <a:gd name="connsiteY1" fmla="*/ 2960 h 1329442"/>
              <a:gd name="connsiteX2" fmla="*/ 3283066 w 3283066"/>
              <a:gd name="connsiteY2" fmla="*/ 245847 h 1329442"/>
              <a:gd name="connsiteX3" fmla="*/ 3283066 w 3283066"/>
              <a:gd name="connsiteY3" fmla="*/ 1329442 h 1329442"/>
              <a:gd name="connsiteX0" fmla="*/ 0 w 1534973"/>
              <a:gd name="connsiteY0" fmla="*/ 0 h 1328158"/>
              <a:gd name="connsiteX1" fmla="*/ 1292086 w 1534973"/>
              <a:gd name="connsiteY1" fmla="*/ 1676 h 1328158"/>
              <a:gd name="connsiteX2" fmla="*/ 1534973 w 1534973"/>
              <a:gd name="connsiteY2" fmla="*/ 244563 h 1328158"/>
              <a:gd name="connsiteX3" fmla="*/ 1534973 w 1534973"/>
              <a:gd name="connsiteY3" fmla="*/ 1328158 h 13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973" h="1328158">
                <a:moveTo>
                  <a:pt x="0" y="0"/>
                </a:moveTo>
                <a:lnTo>
                  <a:pt x="1292086" y="1676"/>
                </a:lnTo>
                <a:cubicBezTo>
                  <a:pt x="1426229" y="1676"/>
                  <a:pt x="1534973" y="110420"/>
                  <a:pt x="1534973" y="244563"/>
                </a:cubicBezTo>
                <a:lnTo>
                  <a:pt x="1534973" y="1328158"/>
                </a:lnTo>
              </a:path>
            </a:pathLst>
          </a:custGeom>
          <a:noFill/>
          <a:ln w="1270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7" name="Gepunktetes Rechteck">
            <a:extLst>
              <a:ext uri="{FF2B5EF4-FFF2-40B4-BE49-F238E27FC236}">
                <a16:creationId xmlns:a16="http://schemas.microsoft.com/office/drawing/2014/main" id="{E6A9151C-0C3A-9443-9E59-FFC28148B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5580000"/>
            <a:ext cx="7117200" cy="104216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6D5388-78FF-C943-86EA-A7E8D3C7F8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2203" y="5523352"/>
            <a:ext cx="1141595" cy="1040120"/>
          </a:xfrm>
          <a:prstGeom prst="rect">
            <a:avLst/>
          </a:prstGeom>
        </p:spPr>
      </p:pic>
      <p:sp>
        <p:nvSpPr>
          <p:cNvPr id="39" name="Rechteck: diagonal liegende Ecken abgerundet 14">
            <a:extLst>
              <a:ext uri="{FF2B5EF4-FFF2-40B4-BE49-F238E27FC236}">
                <a16:creationId xmlns:a16="http://schemas.microsoft.com/office/drawing/2014/main" id="{A7431729-4AB4-47FF-A6DD-EEF777EFD119}"/>
              </a:ext>
            </a:extLst>
          </p:cNvPr>
          <p:cNvSpPr/>
          <p:nvPr userDrawn="1"/>
        </p:nvSpPr>
        <p:spPr>
          <a:xfrm rot="10800000">
            <a:off x="2417869" y="2200940"/>
            <a:ext cx="9784733" cy="2752274"/>
          </a:xfrm>
          <a:custGeom>
            <a:avLst/>
            <a:gdLst>
              <a:gd name="connsiteX0" fmla="*/ 0 w 1349375"/>
              <a:gd name="connsiteY0" fmla="*/ 0 h 972521"/>
              <a:gd name="connsiteX1" fmla="*/ 1106488 w 1349375"/>
              <a:gd name="connsiteY1" fmla="*/ 0 h 972521"/>
              <a:gd name="connsiteX2" fmla="*/ 1349375 w 1349375"/>
              <a:gd name="connsiteY2" fmla="*/ 242887 h 972521"/>
              <a:gd name="connsiteX3" fmla="*/ 1349375 w 1349375"/>
              <a:gd name="connsiteY3" fmla="*/ 972521 h 972521"/>
              <a:gd name="connsiteX4" fmla="*/ 1349375 w 1349375"/>
              <a:gd name="connsiteY4" fmla="*/ 972521 h 972521"/>
              <a:gd name="connsiteX5" fmla="*/ 242887 w 1349375"/>
              <a:gd name="connsiteY5" fmla="*/ 972521 h 972521"/>
              <a:gd name="connsiteX6" fmla="*/ 0 w 1349375"/>
              <a:gd name="connsiteY6" fmla="*/ 729634 h 972521"/>
              <a:gd name="connsiteX7" fmla="*/ 0 w 1349375"/>
              <a:gd name="connsiteY7" fmla="*/ 0 h 972521"/>
              <a:gd name="connsiteX8" fmla="*/ 0 w 1349375"/>
              <a:gd name="connsiteY8" fmla="*/ 0 h 972521"/>
              <a:gd name="connsiteX0" fmla="*/ 0 w 1349375"/>
              <a:gd name="connsiteY0" fmla="*/ 0 h 972521"/>
              <a:gd name="connsiteX1" fmla="*/ 1106488 w 1349375"/>
              <a:gd name="connsiteY1" fmla="*/ 0 h 972521"/>
              <a:gd name="connsiteX2" fmla="*/ 1349375 w 1349375"/>
              <a:gd name="connsiteY2" fmla="*/ 242887 h 972521"/>
              <a:gd name="connsiteX3" fmla="*/ 1349375 w 1349375"/>
              <a:gd name="connsiteY3" fmla="*/ 972521 h 972521"/>
              <a:gd name="connsiteX4" fmla="*/ 1349375 w 1349375"/>
              <a:gd name="connsiteY4" fmla="*/ 972521 h 972521"/>
              <a:gd name="connsiteX5" fmla="*/ 0 w 1349375"/>
              <a:gd name="connsiteY5" fmla="*/ 729634 h 972521"/>
              <a:gd name="connsiteX6" fmla="*/ 0 w 1349375"/>
              <a:gd name="connsiteY6" fmla="*/ 0 h 972521"/>
              <a:gd name="connsiteX7" fmla="*/ 0 w 1349375"/>
              <a:gd name="connsiteY7" fmla="*/ 0 h 972521"/>
              <a:gd name="connsiteX0" fmla="*/ 0 w 1349375"/>
              <a:gd name="connsiteY0" fmla="*/ 729634 h 972521"/>
              <a:gd name="connsiteX1" fmla="*/ 0 w 1349375"/>
              <a:gd name="connsiteY1" fmla="*/ 0 h 972521"/>
              <a:gd name="connsiteX2" fmla="*/ 0 w 1349375"/>
              <a:gd name="connsiteY2" fmla="*/ 0 h 972521"/>
              <a:gd name="connsiteX3" fmla="*/ 1106488 w 1349375"/>
              <a:gd name="connsiteY3" fmla="*/ 0 h 972521"/>
              <a:gd name="connsiteX4" fmla="*/ 1349375 w 1349375"/>
              <a:gd name="connsiteY4" fmla="*/ 242887 h 972521"/>
              <a:gd name="connsiteX5" fmla="*/ 1349375 w 1349375"/>
              <a:gd name="connsiteY5" fmla="*/ 972521 h 972521"/>
              <a:gd name="connsiteX6" fmla="*/ 1349375 w 1349375"/>
              <a:gd name="connsiteY6" fmla="*/ 972521 h 972521"/>
              <a:gd name="connsiteX7" fmla="*/ 91440 w 1349375"/>
              <a:gd name="connsiteY7" fmla="*/ 821074 h 972521"/>
              <a:gd name="connsiteX0" fmla="*/ 0 w 1349375"/>
              <a:gd name="connsiteY0" fmla="*/ 729634 h 972521"/>
              <a:gd name="connsiteX1" fmla="*/ 0 w 1349375"/>
              <a:gd name="connsiteY1" fmla="*/ 0 h 972521"/>
              <a:gd name="connsiteX2" fmla="*/ 0 w 1349375"/>
              <a:gd name="connsiteY2" fmla="*/ 0 h 972521"/>
              <a:gd name="connsiteX3" fmla="*/ 1106488 w 1349375"/>
              <a:gd name="connsiteY3" fmla="*/ 0 h 972521"/>
              <a:gd name="connsiteX4" fmla="*/ 1349375 w 1349375"/>
              <a:gd name="connsiteY4" fmla="*/ 242887 h 972521"/>
              <a:gd name="connsiteX5" fmla="*/ 1349375 w 1349375"/>
              <a:gd name="connsiteY5" fmla="*/ 972521 h 972521"/>
              <a:gd name="connsiteX6" fmla="*/ 1349375 w 1349375"/>
              <a:gd name="connsiteY6" fmla="*/ 972521 h 972521"/>
              <a:gd name="connsiteX0" fmla="*/ 0 w 1349375"/>
              <a:gd name="connsiteY0" fmla="*/ 0 h 972521"/>
              <a:gd name="connsiteX1" fmla="*/ 0 w 1349375"/>
              <a:gd name="connsiteY1" fmla="*/ 0 h 972521"/>
              <a:gd name="connsiteX2" fmla="*/ 1106488 w 1349375"/>
              <a:gd name="connsiteY2" fmla="*/ 0 h 972521"/>
              <a:gd name="connsiteX3" fmla="*/ 1349375 w 1349375"/>
              <a:gd name="connsiteY3" fmla="*/ 242887 h 972521"/>
              <a:gd name="connsiteX4" fmla="*/ 1349375 w 1349375"/>
              <a:gd name="connsiteY4" fmla="*/ 972521 h 972521"/>
              <a:gd name="connsiteX5" fmla="*/ 1349375 w 1349375"/>
              <a:gd name="connsiteY5" fmla="*/ 972521 h 972521"/>
              <a:gd name="connsiteX0" fmla="*/ 5166765 w 6516140"/>
              <a:gd name="connsiteY0" fmla="*/ 8093 h 980614"/>
              <a:gd name="connsiteX1" fmla="*/ 0 w 6516140"/>
              <a:gd name="connsiteY1" fmla="*/ 0 h 980614"/>
              <a:gd name="connsiteX2" fmla="*/ 6273253 w 6516140"/>
              <a:gd name="connsiteY2" fmla="*/ 8093 h 980614"/>
              <a:gd name="connsiteX3" fmla="*/ 6516140 w 6516140"/>
              <a:gd name="connsiteY3" fmla="*/ 250980 h 980614"/>
              <a:gd name="connsiteX4" fmla="*/ 6516140 w 6516140"/>
              <a:gd name="connsiteY4" fmla="*/ 980614 h 980614"/>
              <a:gd name="connsiteX5" fmla="*/ 6516140 w 6516140"/>
              <a:gd name="connsiteY5" fmla="*/ 980614 h 980614"/>
              <a:gd name="connsiteX0" fmla="*/ 5166765 w 7155410"/>
              <a:gd name="connsiteY0" fmla="*/ 8093 h 1878830"/>
              <a:gd name="connsiteX1" fmla="*/ 0 w 7155410"/>
              <a:gd name="connsiteY1" fmla="*/ 0 h 1878830"/>
              <a:gd name="connsiteX2" fmla="*/ 6273253 w 7155410"/>
              <a:gd name="connsiteY2" fmla="*/ 8093 h 1878830"/>
              <a:gd name="connsiteX3" fmla="*/ 6516140 w 7155410"/>
              <a:gd name="connsiteY3" fmla="*/ 250980 h 1878830"/>
              <a:gd name="connsiteX4" fmla="*/ 6516140 w 7155410"/>
              <a:gd name="connsiteY4" fmla="*/ 980614 h 1878830"/>
              <a:gd name="connsiteX5" fmla="*/ 7155410 w 7155410"/>
              <a:gd name="connsiteY5" fmla="*/ 1878830 h 1878830"/>
              <a:gd name="connsiteX0" fmla="*/ 5166765 w 6516140"/>
              <a:gd name="connsiteY0" fmla="*/ 8093 h 980614"/>
              <a:gd name="connsiteX1" fmla="*/ 0 w 6516140"/>
              <a:gd name="connsiteY1" fmla="*/ 0 h 980614"/>
              <a:gd name="connsiteX2" fmla="*/ 6273253 w 6516140"/>
              <a:gd name="connsiteY2" fmla="*/ 8093 h 980614"/>
              <a:gd name="connsiteX3" fmla="*/ 6516140 w 6516140"/>
              <a:gd name="connsiteY3" fmla="*/ 250980 h 980614"/>
              <a:gd name="connsiteX4" fmla="*/ 6516140 w 6516140"/>
              <a:gd name="connsiteY4" fmla="*/ 980614 h 980614"/>
              <a:gd name="connsiteX0" fmla="*/ 5166765 w 6516140"/>
              <a:gd name="connsiteY0" fmla="*/ 8093 h 1334575"/>
              <a:gd name="connsiteX1" fmla="*/ 0 w 6516140"/>
              <a:gd name="connsiteY1" fmla="*/ 0 h 1334575"/>
              <a:gd name="connsiteX2" fmla="*/ 6273253 w 6516140"/>
              <a:gd name="connsiteY2" fmla="*/ 8093 h 1334575"/>
              <a:gd name="connsiteX3" fmla="*/ 6516140 w 6516140"/>
              <a:gd name="connsiteY3" fmla="*/ 250980 h 1334575"/>
              <a:gd name="connsiteX4" fmla="*/ 6516140 w 6516140"/>
              <a:gd name="connsiteY4" fmla="*/ 1334575 h 1334575"/>
              <a:gd name="connsiteX0" fmla="*/ 5157690 w 6516140"/>
              <a:gd name="connsiteY0" fmla="*/ 180536 h 1334575"/>
              <a:gd name="connsiteX1" fmla="*/ 0 w 6516140"/>
              <a:gd name="connsiteY1" fmla="*/ 0 h 1334575"/>
              <a:gd name="connsiteX2" fmla="*/ 6273253 w 6516140"/>
              <a:gd name="connsiteY2" fmla="*/ 8093 h 1334575"/>
              <a:gd name="connsiteX3" fmla="*/ 6516140 w 6516140"/>
              <a:gd name="connsiteY3" fmla="*/ 250980 h 1334575"/>
              <a:gd name="connsiteX4" fmla="*/ 6516140 w 6516140"/>
              <a:gd name="connsiteY4" fmla="*/ 1334575 h 1334575"/>
              <a:gd name="connsiteX0" fmla="*/ 0 w 6516140"/>
              <a:gd name="connsiteY0" fmla="*/ 0 h 1334575"/>
              <a:gd name="connsiteX1" fmla="*/ 6273253 w 6516140"/>
              <a:gd name="connsiteY1" fmla="*/ 8093 h 1334575"/>
              <a:gd name="connsiteX2" fmla="*/ 6516140 w 6516140"/>
              <a:gd name="connsiteY2" fmla="*/ 250980 h 1334575"/>
              <a:gd name="connsiteX3" fmla="*/ 6516140 w 6516140"/>
              <a:gd name="connsiteY3" fmla="*/ 1334575 h 1334575"/>
              <a:gd name="connsiteX0" fmla="*/ 0 w 5666734"/>
              <a:gd name="connsiteY0" fmla="*/ 0 h 1332334"/>
              <a:gd name="connsiteX1" fmla="*/ 5423847 w 5666734"/>
              <a:gd name="connsiteY1" fmla="*/ 5852 h 1332334"/>
              <a:gd name="connsiteX2" fmla="*/ 5666734 w 5666734"/>
              <a:gd name="connsiteY2" fmla="*/ 248739 h 1332334"/>
              <a:gd name="connsiteX3" fmla="*/ 5666734 w 5666734"/>
              <a:gd name="connsiteY3" fmla="*/ 1332334 h 1332334"/>
              <a:gd name="connsiteX0" fmla="*/ 0 w 5666734"/>
              <a:gd name="connsiteY0" fmla="*/ 0 h 2376722"/>
              <a:gd name="connsiteX1" fmla="*/ 5423847 w 5666734"/>
              <a:gd name="connsiteY1" fmla="*/ 5852 h 2376722"/>
              <a:gd name="connsiteX2" fmla="*/ 5666734 w 5666734"/>
              <a:gd name="connsiteY2" fmla="*/ 248739 h 2376722"/>
              <a:gd name="connsiteX3" fmla="*/ 5664493 w 5666734"/>
              <a:gd name="connsiteY3" fmla="*/ 2376722 h 2376722"/>
              <a:gd name="connsiteX0" fmla="*/ 0 w 5666734"/>
              <a:gd name="connsiteY0" fmla="*/ 0 h 1530912"/>
              <a:gd name="connsiteX1" fmla="*/ 5423847 w 5666734"/>
              <a:gd name="connsiteY1" fmla="*/ 5852 h 1530912"/>
              <a:gd name="connsiteX2" fmla="*/ 5666734 w 5666734"/>
              <a:gd name="connsiteY2" fmla="*/ 248739 h 1530912"/>
              <a:gd name="connsiteX3" fmla="*/ 5665777 w 5666734"/>
              <a:gd name="connsiteY3" fmla="*/ 1530912 h 1530912"/>
              <a:gd name="connsiteX0" fmla="*/ 0 w 6251999"/>
              <a:gd name="connsiteY0" fmla="*/ 0 h 1530912"/>
              <a:gd name="connsiteX1" fmla="*/ 6009112 w 6251999"/>
              <a:gd name="connsiteY1" fmla="*/ 5852 h 1530912"/>
              <a:gd name="connsiteX2" fmla="*/ 6251999 w 6251999"/>
              <a:gd name="connsiteY2" fmla="*/ 248739 h 1530912"/>
              <a:gd name="connsiteX3" fmla="*/ 6251042 w 6251999"/>
              <a:gd name="connsiteY3" fmla="*/ 1530912 h 153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1999" h="1530912">
                <a:moveTo>
                  <a:pt x="0" y="0"/>
                </a:moveTo>
                <a:lnTo>
                  <a:pt x="6009112" y="5852"/>
                </a:lnTo>
                <a:cubicBezTo>
                  <a:pt x="6143255" y="5852"/>
                  <a:pt x="6251999" y="114596"/>
                  <a:pt x="6251999" y="248739"/>
                </a:cubicBezTo>
                <a:lnTo>
                  <a:pt x="6251042" y="1530912"/>
                </a:lnTo>
              </a:path>
            </a:pathLst>
          </a:custGeom>
          <a:noFill/>
          <a:ln w="6350" cap="rnd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FD3637F-0693-470D-9E35-2C67BE3A7170}"/>
              </a:ext>
            </a:extLst>
          </p:cNvPr>
          <p:cNvSpPr/>
          <p:nvPr userDrawn="1"/>
        </p:nvSpPr>
        <p:spPr>
          <a:xfrm>
            <a:off x="2337066" y="2116319"/>
            <a:ext cx="169200" cy="169200"/>
          </a:xfrm>
          <a:prstGeom prst="ellipse">
            <a:avLst/>
          </a:prstGeom>
          <a:solidFill>
            <a:srgbClr val="31B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noProof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37DA7-574B-4900-8914-0F2E38BC36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6600" y="3111500"/>
            <a:ext cx="7386638" cy="14398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 here Consequiam, odistios quamet aut quatest Esed quame doluptas eatisqui. Et omnia consendam iusant eribus aute si</a:t>
            </a:r>
          </a:p>
        </p:txBody>
      </p:sp>
      <p:sp>
        <p:nvSpPr>
          <p:cNvPr id="25" name="Inhaltsplatzhalter 8">
            <a:extLst>
              <a:ext uri="{FF2B5EF4-FFF2-40B4-BE49-F238E27FC236}">
                <a16:creationId xmlns:a16="http://schemas.microsoft.com/office/drawing/2014/main" id="{40DE9F26-1A6D-426F-977E-F0A03D3AD88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6000" y="1584848"/>
            <a:ext cx="7387199" cy="1231106"/>
          </a:xfrm>
        </p:spPr>
        <p:txBody>
          <a:bodyPr lIns="0" tIns="0" rIns="0" bIns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4000" b="0" i="0">
                <a:solidFill>
                  <a:srgbClr val="F7F7F7"/>
                </a:solidFill>
                <a:latin typeface="Work Sans Medium" pitchFamily="2" charset="77"/>
              </a:defRPr>
            </a:lvl1pPr>
            <a:lvl3pPr>
              <a:defRPr sz="4400"/>
            </a:lvl3pPr>
          </a:lstStyle>
          <a:p>
            <a:pPr lvl="0"/>
            <a:r>
              <a:rPr lang="en-US" noProof="0"/>
              <a:t>This is a title slide without an image and a lot of text.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Work Sans Light" pitchFamily="2" charset="77"/>
              <a:ea typeface="+mn-ea"/>
              <a:cs typeface="+mn-cs"/>
            </a:endParaRPr>
          </a:p>
        </p:txBody>
      </p:sp>
      <p:sp>
        <p:nvSpPr>
          <p:cNvPr id="26" name="Inhaltsplatzhalter 8">
            <a:extLst>
              <a:ext uri="{FF2B5EF4-FFF2-40B4-BE49-F238E27FC236}">
                <a16:creationId xmlns:a16="http://schemas.microsoft.com/office/drawing/2014/main" id="{B5F05872-4BE6-4BA4-8096-F4C4B6AF790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76000" y="1260000"/>
            <a:ext cx="7387199" cy="193899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400" b="0" i="0" cap="none" baseline="0">
                <a:solidFill>
                  <a:srgbClr val="FF6A52"/>
                </a:solidFill>
                <a:latin typeface="Work Sans Medium" pitchFamily="2" charset="0"/>
              </a:defRPr>
            </a:lvl1pPr>
            <a:lvl3pPr>
              <a:defRPr sz="4400"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41ED608-2884-4517-8BE0-A3229F2D8F9A}" type="datetime4">
              <a:rPr lang="en-US" sz="1400" noProof="0" smtClean="0"/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MARCH 20, 2020</a:t>
            </a:fld>
            <a:r>
              <a:rPr lang="en-US" sz="1400" b="0" i="0" kern="1200" noProof="0">
                <a:solidFill>
                  <a:srgbClr val="FF6A52"/>
                </a:solidFill>
                <a:effectLst/>
                <a:latin typeface="Work Sans Medium" pitchFamily="2" charset="77"/>
                <a:ea typeface="+mn-ea"/>
                <a:cs typeface="+mn-cs"/>
              </a:rPr>
              <a:t>, CITY NAME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Work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44A2-283A-C621-6741-04ED47B17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19635-8967-50AE-A868-D6DF33BDA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16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| Infinity Image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475302"/>
            <a:ext cx="5364162" cy="8987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title.</a:t>
            </a:r>
          </a:p>
        </p:txBody>
      </p:sp>
      <p:sp>
        <p:nvSpPr>
          <p:cNvPr id="76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1676828"/>
            <a:ext cx="469582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 cap="all" spc="150" baseline="0">
                <a:solidFill>
                  <a:srgbClr val="30BA77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AU"/>
              <a:t>00 MONTH 2021</a:t>
            </a:r>
            <a:endParaRPr lang="en-US"/>
          </a:p>
        </p:txBody>
      </p:sp>
      <p:sp>
        <p:nvSpPr>
          <p:cNvPr id="77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001227" y="2590616"/>
            <a:ext cx="3458936" cy="72072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C9FC7CE-03BB-DA4E-ACE0-B402AE05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  <p:sp>
        <p:nvSpPr>
          <p:cNvPr id="8" name="Picture Placeholder 71">
            <a:extLst>
              <a:ext uri="{FF2B5EF4-FFF2-40B4-BE49-F238E27FC236}">
                <a16:creationId xmlns:a16="http://schemas.microsoft.com/office/drawing/2014/main" id="{97293713-1722-2042-B825-2B2A76A1FB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968750"/>
            <a:ext cx="12192000" cy="2889249"/>
          </a:xfrm>
          <a:prstGeom prst="rect">
            <a:avLst/>
          </a:prstGeom>
          <a:solidFill>
            <a:srgbClr val="175D51"/>
          </a:solidFill>
        </p:spPr>
        <p:txBody>
          <a:bodyPr bIns="1260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Click to insert zoom picture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488E1D-9745-4979-9E8E-8E7C2F784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6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| Infinity Stream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968750"/>
            <a:ext cx="12192000" cy="2889250"/>
            <a:chOff x="0" y="3249046"/>
            <a:chExt cx="12192000" cy="3592226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49046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3606387"/>
              <a:ext cx="12192000" cy="92784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3698756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3411486"/>
              <a:ext cx="12192000" cy="11005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3745306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3816200"/>
              <a:ext cx="12192000" cy="4571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0" y="3955671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3997397"/>
              <a:ext cx="12192000" cy="1609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4200108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4245827"/>
              <a:ext cx="12192000" cy="274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4520685"/>
              <a:ext cx="12192000" cy="68935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0" y="4589620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0" y="4768101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4840031"/>
              <a:ext cx="12192000" cy="124437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5063816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5132442"/>
              <a:ext cx="12192000" cy="76441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0" y="5246253"/>
              <a:ext cx="12192000" cy="69785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0" y="5330494"/>
              <a:ext cx="12192000" cy="5447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5400393"/>
              <a:ext cx="12192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0" y="5504598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0" y="5600224"/>
              <a:ext cx="12192000" cy="80464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0" y="5692797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0" y="5789097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0" y="5825097"/>
              <a:ext cx="12192000" cy="36000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0" y="5861097"/>
              <a:ext cx="12192000" cy="1935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0" y="6090635"/>
              <a:ext cx="12192000" cy="1048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0" y="6195440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0" y="6275251"/>
              <a:ext cx="12192000" cy="36000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0" y="6311251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0" y="6347315"/>
              <a:ext cx="12192000" cy="8052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0" y="6475603"/>
              <a:ext cx="12192000" cy="6297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0" y="6556534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0" y="6637673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0" y="6674196"/>
              <a:ext cx="12192000" cy="64401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61" name="Rectangle 60"/>
            <p:cNvSpPr/>
            <p:nvPr userDrawn="1"/>
          </p:nvSpPr>
          <p:spPr>
            <a:xfrm>
              <a:off x="0" y="6738597"/>
              <a:ext cx="12192000" cy="36000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0" y="6805272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69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2475302"/>
            <a:ext cx="5101071" cy="8987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title.</a:t>
            </a:r>
          </a:p>
        </p:txBody>
      </p:sp>
      <p:sp>
        <p:nvSpPr>
          <p:cNvPr id="70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1676828"/>
            <a:ext cx="469582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 cap="all" spc="150" baseline="0">
                <a:solidFill>
                  <a:srgbClr val="30BA77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AU"/>
              <a:t>00 MONTH 2021</a:t>
            </a:r>
            <a:endParaRPr lang="en-US"/>
          </a:p>
        </p:txBody>
      </p:sp>
      <p:sp>
        <p:nvSpPr>
          <p:cNvPr id="60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8001227" y="2590616"/>
            <a:ext cx="3458936" cy="72072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66F9FC-7D33-8D44-A963-E3356064A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2399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|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7" y="2194089"/>
            <a:ext cx="3490913" cy="8987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Side-by-side Agenda layout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70FD760-3AF5-1845-8F30-F679CCC65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EF6067BA-5D20-6346-8A7B-41D873C6CB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EAA18613-A8C9-F645-A452-420108D0E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6250" y="2284209"/>
            <a:ext cx="4695825" cy="3207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 sz="1800" b="0" baseline="0">
                <a:solidFill>
                  <a:schemeClr val="tx1"/>
                </a:solidFill>
                <a:latin typeface="+mn-lt"/>
                <a:cs typeface="Poppins Light" panose="00000400000000000000" pitchFamily="2" charset="0"/>
              </a:defRPr>
            </a:lvl1pPr>
          </a:lstStyle>
          <a:p>
            <a:pPr lvl="0"/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AU"/>
              <a:t>Section title here</a:t>
            </a:r>
            <a:br>
              <a:rPr lang="en-AU"/>
            </a:br>
            <a:r>
              <a:rPr lang="en-AU"/>
              <a:t>Short description of content.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2933AE-9BF7-364A-BA3B-0CBBCB7570B1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A364FC-B075-F940-AAE3-5FEDEEF42698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128103-8409-7B40-A616-C80A728C5A32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9863A6-262D-9840-B063-90128559E1D6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1196DD-6ECB-8E4F-91BD-F3A029342EBE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802263-82C0-7B40-A526-2ED046EFD5D3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7337797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g | Subheadline |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544286"/>
            <a:ext cx="7108825" cy="2484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B2268D1-19DC-EF46-AD5A-3EA96AF76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1EEE17-1A6A-B247-B8A5-B462B4B1F9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3D83A36-7091-E445-90BB-3EE0E0CD18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12" name="Title Placeholder 22">
            <a:extLst>
              <a:ext uri="{FF2B5EF4-FFF2-40B4-BE49-F238E27FC236}">
                <a16:creationId xmlns:a16="http://schemas.microsoft.com/office/drawing/2014/main" id="{57ED2DA4-AB58-104B-857F-AF0DD0028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4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F6BD71-32BC-CB42-874E-1DB181338303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4B675C-898F-4C4D-8CA8-652AB2B99F3C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B16719-BE10-A64E-B19B-BE391DFEB849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B04ACA-F307-7E47-A70A-94B756A52B31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955343-7A2F-884E-956E-95E4B53F863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E13884-F730-0448-A086-18EFE8CAA9DF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E94E77B5-752C-4120-BEBD-F01F9C122B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BBFA149-F924-40FF-BA43-DEF57F23BC26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A5E78D-18E3-4DEA-882F-FBFD1D492E2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DB5376-E083-4DEF-8CDF-7CE343FF3B4F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C46143-486C-4F09-BB44-F42546E1DF09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4FDBD23-3721-4B26-84DC-30A83AEC3B94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00A9B4-FFC1-45DF-810C-497EFA82DEA9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86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A84F60-8CCB-8245-AC10-2749636B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48A4B9-FB3C-E04B-B0B0-380A6D99F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0" name="Title Placeholder 22">
            <a:extLst>
              <a:ext uri="{FF2B5EF4-FFF2-40B4-BE49-F238E27FC236}">
                <a16:creationId xmlns:a16="http://schemas.microsoft.com/office/drawing/2014/main" id="{26A206AF-6ADC-1B45-ABE2-345C48B44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AE321-CE49-ED42-9F99-A205040B0D94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D60C14-C096-EC49-9FB4-565E3C3444CF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00B45A-E557-3540-A1A6-A0243A2712B0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31EA0-5B2F-FC42-B939-23B3B1B61EA8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E63EA0-4ABC-6A48-A232-11A6435B0927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015EE5-E4DD-7E48-84F8-6924C7F778B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467254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g | Subheadline |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544286"/>
            <a:ext cx="7108825" cy="2484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B2268D1-19DC-EF46-AD5A-3EA96AF76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1EEE17-1A6A-B247-B8A5-B462B4B1F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3D83A36-7091-E445-90BB-3EE0E0CD18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12" name="Title Placeholder 22">
            <a:extLst>
              <a:ext uri="{FF2B5EF4-FFF2-40B4-BE49-F238E27FC236}">
                <a16:creationId xmlns:a16="http://schemas.microsoft.com/office/drawing/2014/main" id="{57ED2DA4-AB58-104B-857F-AF0DD0028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4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F6BD71-32BC-CB42-874E-1DB181338303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4B675C-898F-4C4D-8CA8-652AB2B99F3C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B16719-BE10-A64E-B19B-BE391DFEB849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B04ACA-F307-7E47-A70A-94B756A52B31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955343-7A2F-884E-956E-95E4B53F863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E13884-F730-0448-A086-18EFE8CAA9DF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3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ing | Lef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7D48DF-D540-0748-A77F-8A417C48F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B5C6AEC-61D0-1944-B166-4CB1178EB9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E3CCCA8A-97A8-EA40-BEAA-C515C96D1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112520"/>
            <a:ext cx="3490912" cy="89870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8ABC229A-2235-234C-806B-3587ACF1F6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3352149"/>
            <a:ext cx="3490914" cy="23621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051A4E-A92E-B84C-8D80-9BC30C163F07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C56CD0-5D8A-D648-B94A-70B22A6F584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B0C295-DB47-374E-8D56-FD0A77462E95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B32121-66AA-3443-A9FB-20B804FF8FC1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9745DA-08BE-B54A-8F35-E65AE6E4F493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9411FF-0947-9149-A3E3-68ABB6663B3C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972751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ing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112520"/>
            <a:ext cx="3490912" cy="89870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heading.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3352149"/>
            <a:ext cx="3490914" cy="23621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chemeClr val="bg2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Insert Image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9BE9BB7-40AE-D74D-BE56-B7D350CBCB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60A379D-B4CA-5A40-ADDC-8C436975ECC8}"/>
              </a:ext>
            </a:extLst>
          </p:cNvPr>
          <p:cNvGrpSpPr/>
          <p:nvPr/>
        </p:nvGrpSpPr>
        <p:grpSpPr>
          <a:xfrm rot="16200000">
            <a:off x="6061662" y="-6061681"/>
            <a:ext cx="68683" cy="12192005"/>
            <a:chOff x="4713348" y="-1"/>
            <a:chExt cx="73896" cy="68580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9DF7F8-A97A-E64D-91E0-418704153373}"/>
                </a:ext>
              </a:extLst>
            </p:cNvPr>
            <p:cNvSpPr/>
            <p:nvPr userDrawn="1"/>
          </p:nvSpPr>
          <p:spPr>
            <a:xfrm>
              <a:off x="4713348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97F2E7-2B58-284A-A791-110E799CC2A8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7C053E-9190-E647-8E94-7C94C4D6A603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F353C7-6F77-1142-AE30-EDB93C9485DF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535577-EEBF-4D4B-BE99-8C154F206454}"/>
                </a:ext>
              </a:extLst>
            </p:cNvPr>
            <p:cNvSpPr/>
            <p:nvPr userDrawn="1"/>
          </p:nvSpPr>
          <p:spPr>
            <a:xfrm>
              <a:off x="4713358" y="411657"/>
              <a:ext cx="73880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6042254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line | Two Columns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C7CF9425-5972-274D-ABF4-EEC254250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528888"/>
            <a:ext cx="5292726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F5E24032-F81C-744B-8878-B00BE5F3C6E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67438" y="2528888"/>
            <a:ext cx="5292726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7F09915-946D-DE4A-B72F-F252C91F4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84C9FCD-935B-534B-90DD-DE87D2500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4" name="Title Placeholder 22">
            <a:extLst>
              <a:ext uri="{FF2B5EF4-FFF2-40B4-BE49-F238E27FC236}">
                <a16:creationId xmlns:a16="http://schemas.microsoft.com/office/drawing/2014/main" id="{5F88ED82-711E-1A41-BFAD-BCC8CBC63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1DE737F9-6553-3A45-94BB-6DB09998C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0788C-F366-CC41-B16D-2E2F8ADBF0D7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526E9A-E9B8-1E44-BF0C-CE26C0F4606A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BE56-1FAA-3D4A-A973-220FFB6B01AB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5BBE41-C14C-5D4B-A493-BA34D074B82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D8454A-894A-7244-8662-81513ED895F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DF43E4-85CE-6C4B-B040-B278515D9158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21050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95">
          <p15:clr>
            <a:srgbClr val="5ACBF0"/>
          </p15:clr>
        </p15:guide>
        <p15:guide id="2" pos="388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line | Three 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856AF3E-B090-5F45-9D26-46D031177A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839" y="2527171"/>
            <a:ext cx="2959848" cy="3054177"/>
          </a:xfrm>
          <a:solidFill>
            <a:schemeClr val="bg2"/>
          </a:solidFill>
        </p:spPr>
        <p:txBody>
          <a:bodyPr bIns="972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D95CDF08-3C0A-8545-9972-CA8FFF8F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338" y="2528888"/>
            <a:ext cx="348932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9734DB7-4573-E54D-99BE-47F24BC6743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70838" y="2528888"/>
            <a:ext cx="348932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F2EF161-0BA0-2E48-8AD5-D36E7673E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A04627E-F37D-BF44-9D1F-603A7F508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4" name="Title Placeholder 22">
            <a:extLst>
              <a:ext uri="{FF2B5EF4-FFF2-40B4-BE49-F238E27FC236}">
                <a16:creationId xmlns:a16="http://schemas.microsoft.com/office/drawing/2014/main" id="{40D362BD-4BB0-FC4F-971A-AE2F42313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73E471E-1FA7-B940-AB4D-88E101EBC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EBD28-D523-5A40-B1CB-2F02BB96B5E3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B2DD-2466-5D40-BF6C-3DAB7B935B89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0382D6-CD43-DA42-80AA-BCAC120ACEAE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285E52-5F07-A642-B78D-E7D00CEA88A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A49EE8-39FD-1D49-8855-79FF60AC6E4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0DB2C3-15E6-9E4E-AC44-45635000F481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54103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line | Four 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6DEE2DA-84D2-6941-8A88-E29564D30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66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9FC0674-D651-4342-A16B-262495BB368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55366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E574FEA-87A3-684A-91B0-8FCC1CBE51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69991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4AD2305-29FE-4C4A-84B2-BBC5E2FBBEF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904288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2DEDF1B-7DBE-8F40-8A83-8C7EA6CE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AB8396F-B144-C54D-BA6D-07FEFFACEF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5" name="Title Placeholder 22">
            <a:extLst>
              <a:ext uri="{FF2B5EF4-FFF2-40B4-BE49-F238E27FC236}">
                <a16:creationId xmlns:a16="http://schemas.microsoft.com/office/drawing/2014/main" id="{EBFD46A8-9883-7C44-9A78-21940658D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71005AC-5496-CE40-96A2-5FD7E23868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79C4EA-4F41-2A4E-90FD-8C19C47C783E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2C90D2-14D6-E74F-B847-79DD96575917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F1EF5F-0E4E-084C-9B87-A23971104C7F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C00B8B-9975-014A-8D85-65557693E9BB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C822ED-38B8-DC42-BE76-0AAF30BA4C72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CACB01-72D3-3842-AD99-9EB854120F0A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94367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95">
          <p15:clr>
            <a:srgbClr val="5ACBF0"/>
          </p15:clr>
        </p15:guide>
        <p15:guide id="2" pos="3885">
          <p15:clr>
            <a:srgbClr val="5ACBF0"/>
          </p15:clr>
        </p15:guide>
        <p15:guide id="3" pos="2083">
          <p15:clr>
            <a:srgbClr val="5ACBF0"/>
          </p15:clr>
        </p15:guide>
        <p15:guide id="4" pos="2170">
          <p15:clr>
            <a:srgbClr val="5ACBF0"/>
          </p15:clr>
        </p15:guide>
        <p15:guide id="5" pos="5505">
          <p15:clr>
            <a:srgbClr val="5ACBF0"/>
          </p15:clr>
        </p15:guide>
        <p15:guide id="6" pos="560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A39E62-F70C-A449-8D2A-5459F7ADE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3C02C6-113D-9E4E-BD99-9B84A39544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8CE95A-0992-0B43-BF72-5C4EB5BADEBF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755BC6-E198-9946-8204-16650F34D9F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A008C7-DD5B-094B-9EAC-348AAD8C0359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7392C6-93EA-0E4F-9928-FC3365B41C14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5F69D1-816F-684E-9382-EA92549B781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8B9D97-51F8-564F-9429-07B4186168FC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4900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hotos |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1838" y="4427780"/>
            <a:ext cx="2284412" cy="1697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838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1238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1238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61238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43250" y="4427780"/>
            <a:ext cx="2284412" cy="1697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143250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72650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272650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72650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56251" y="4427780"/>
            <a:ext cx="2284412" cy="1697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556251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685651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685651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685651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69250" y="4427780"/>
            <a:ext cx="2284412" cy="16976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969250" y="1808164"/>
            <a:ext cx="2284412" cy="2619616"/>
          </a:xfrm>
          <a:solidFill>
            <a:schemeClr val="bg2"/>
          </a:solidFill>
        </p:spPr>
        <p:txBody>
          <a:bodyPr bIns="1008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098650" y="4629005"/>
            <a:ext cx="2030818" cy="541687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098650" y="5337445"/>
            <a:ext cx="2030818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8098650" y="5593240"/>
            <a:ext cx="2030818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949C644F-0BDF-644F-99DF-183820E03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E813C9D-B971-0C47-9C8C-B78ABB0996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43" name="Title Placeholder 22">
            <a:extLst>
              <a:ext uri="{FF2B5EF4-FFF2-40B4-BE49-F238E27FC236}">
                <a16:creationId xmlns:a16="http://schemas.microsoft.com/office/drawing/2014/main" id="{D819DAA4-B81B-D048-95D4-65888EC35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ECA150-7FC3-7B45-A279-815358DB657C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3531A0-673F-C64C-BF8A-A42B2BDBC35A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6D97B87-3190-B747-B95E-593F783F8131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316659-2791-E848-A7AF-D8164B3CD2B7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D2DA73A-00C5-5A44-8880-D46A97AAF1F7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EEC1A8E-3363-064D-97F0-F7661FC0017B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5630893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hotos |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D771A0-4162-AF42-A7E2-19E42D407FD2}"/>
              </a:ext>
            </a:extLst>
          </p:cNvPr>
          <p:cNvCxnSpPr/>
          <p:nvPr/>
        </p:nvCxnSpPr>
        <p:spPr>
          <a:xfrm>
            <a:off x="731838" y="1811002"/>
            <a:ext cx="349091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11337" y="2166939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838" y="2166939"/>
            <a:ext cx="1079500" cy="1081086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37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940737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940737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2630" y="3608389"/>
            <a:ext cx="1078707" cy="1081086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31838" y="5047164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351647" y="216693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FE5668-D381-A943-8EB5-CDF43C036E1C}"/>
              </a:ext>
            </a:extLst>
          </p:cNvPr>
          <p:cNvSpPr/>
          <p:nvPr/>
        </p:nvSpPr>
        <p:spPr>
          <a:xfrm>
            <a:off x="1811337" y="3608389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FDAA05B5-C592-6E42-80FC-2545BFCB34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40737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9AE1183-D579-174B-9D84-5245C493B7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40737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379BFFE-E70F-7644-8A23-40284CD467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40737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D51072-C470-564D-A995-C548C57BB592}"/>
              </a:ext>
            </a:extLst>
          </p:cNvPr>
          <p:cNvSpPr/>
          <p:nvPr/>
        </p:nvSpPr>
        <p:spPr>
          <a:xfrm>
            <a:off x="1811337" y="5047164"/>
            <a:ext cx="2411411" cy="1081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060DFA1A-67F0-6E45-B7CB-0AAE07B6ED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40737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4A05ED43-E7D0-7248-9C39-A6E15C41DF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40737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9D142D52-B588-B242-BEEE-80954D89F4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40737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C15D9CA6-2E5A-E04E-8F48-393E3C67483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51647" y="360838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21C53622-9EFF-7F44-9879-2A2BAA24917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351647" y="5048251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6A0A0D9-4F63-1347-A485-D48CB5FCE08E}"/>
              </a:ext>
            </a:extLst>
          </p:cNvPr>
          <p:cNvSpPr/>
          <p:nvPr/>
        </p:nvSpPr>
        <p:spPr>
          <a:xfrm>
            <a:off x="5431647" y="2166939"/>
            <a:ext cx="2411411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1FE73530-0F23-7C47-B980-CB5D4FC303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7227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C20F2BC-7D0A-9C41-A26D-FF2723EDE5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67227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F73FE073-C169-1C42-A33B-4CDA6E8F5B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67227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ACB98DF-9B1C-FF48-8093-AB8D801C3965}"/>
              </a:ext>
            </a:extLst>
          </p:cNvPr>
          <p:cNvSpPr/>
          <p:nvPr/>
        </p:nvSpPr>
        <p:spPr>
          <a:xfrm>
            <a:off x="5431646" y="3608389"/>
            <a:ext cx="2411411" cy="107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8B803A65-AD20-5F4F-915B-BE35709930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7227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37DB8250-C63D-8142-BD2B-A6747168987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67227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F55826CD-F145-FC46-A4A8-3209D7BDAA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67227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4453EF9-715F-C54A-AE6F-44306514D06B}"/>
              </a:ext>
            </a:extLst>
          </p:cNvPr>
          <p:cNvSpPr/>
          <p:nvPr/>
        </p:nvSpPr>
        <p:spPr>
          <a:xfrm>
            <a:off x="5431647" y="5048251"/>
            <a:ext cx="2414588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C0B919D-90D3-3642-AC62-00F989DE8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7227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A8DAEC8-1BE6-774C-816B-D7F36321B36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67227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2794AB15-E47B-F842-BBE7-B0E71B2EDBF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67227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406585DE-F3A7-B74B-9B09-055E0913B23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63194" y="216693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E7003D66-A009-A64D-AA0C-958C7D84D9D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963194" y="3608389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FC9CD05F-9104-C449-A9F9-677DB214D8E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963194" y="5048251"/>
            <a:ext cx="1080000" cy="1080000"/>
          </a:xfrm>
          <a:solidFill>
            <a:schemeClr val="bg2"/>
          </a:solidFill>
        </p:spPr>
        <p:txBody>
          <a:bodyPr bIns="503998" anchor="ctr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12480D7-2AAE-7F4A-965B-ACBEF03C2E1C}"/>
              </a:ext>
            </a:extLst>
          </p:cNvPr>
          <p:cNvSpPr/>
          <p:nvPr/>
        </p:nvSpPr>
        <p:spPr>
          <a:xfrm>
            <a:off x="9043194" y="2166939"/>
            <a:ext cx="2411411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4144C1EC-C398-AF46-ABB9-6CC05A6F6C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8774" y="228713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0A4E4AA8-E703-4141-B05C-D3D6FA14D8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78774" y="257265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D8F0763-AC7D-B94E-97A8-C620D54150B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78774" y="279584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AECAD8-56B4-B44A-AED9-0C26D4D98C92}"/>
              </a:ext>
            </a:extLst>
          </p:cNvPr>
          <p:cNvSpPr/>
          <p:nvPr/>
        </p:nvSpPr>
        <p:spPr>
          <a:xfrm>
            <a:off x="9043193" y="3608389"/>
            <a:ext cx="2411411" cy="107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2B24786B-9D7C-3E4C-9841-1F71E6F0648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78774" y="3733164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A8126B9E-F37F-CB4B-9FCC-7A3A2456CFE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178774" y="4018677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6B5E1E12-48FA-1D42-BC70-AF7FA42006C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78774" y="4241865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554F88-C795-6248-9F15-4AD3F3EECD20}"/>
              </a:ext>
            </a:extLst>
          </p:cNvPr>
          <p:cNvSpPr/>
          <p:nvPr/>
        </p:nvSpPr>
        <p:spPr>
          <a:xfrm>
            <a:off x="9043194" y="5048251"/>
            <a:ext cx="2414588" cy="1081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3C4D0961-64E4-7E47-BBE5-C8C8206B672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78774" y="5179189"/>
            <a:ext cx="2162487" cy="23160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E51F8781-5EFF-4C44-B3BA-B5D9B665110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78774" y="5464702"/>
            <a:ext cx="2162487" cy="16927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B1D598ED-FF71-5045-81B1-EBB579969EF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78774" y="5687890"/>
            <a:ext cx="2162487" cy="33855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err="1"/>
              <a:t>name.surename@suse.com</a:t>
            </a:r>
            <a:endParaRPr lang="en-US" noProof="0"/>
          </a:p>
          <a:p>
            <a:pPr lvl="0"/>
            <a:r>
              <a:rPr lang="en-US" noProof="0"/>
              <a:t>+49 123 456 789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5A1DF-3F53-0B42-BF73-DE55C795DE7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92576" y="1682897"/>
            <a:ext cx="1362006" cy="264688"/>
          </a:xfrm>
          <a:solidFill>
            <a:schemeClr val="bg1"/>
          </a:solidFill>
        </p:spPr>
        <p:txBody>
          <a:bodyPr lIns="108000" rIns="108000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Leadership</a:t>
            </a:r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F5EBE28-D1E8-4E4A-8840-5AA60F92A86C}"/>
              </a:ext>
            </a:extLst>
          </p:cNvPr>
          <p:cNvCxnSpPr>
            <a:cxnSpLocks/>
          </p:cNvCxnSpPr>
          <p:nvPr/>
        </p:nvCxnSpPr>
        <p:spPr>
          <a:xfrm>
            <a:off x="4365265" y="1811002"/>
            <a:ext cx="709489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8F30C5BE-16C7-C540-BC7B-360C6B3F5D0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552691" y="1682896"/>
            <a:ext cx="764050" cy="264688"/>
          </a:xfrm>
          <a:solidFill>
            <a:schemeClr val="bg1"/>
          </a:solidFill>
        </p:spPr>
        <p:txBody>
          <a:bodyPr lIns="108000" rIns="108000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Staff</a:t>
            </a:r>
            <a:endParaRPr lang="en-US"/>
          </a:p>
        </p:txBody>
      </p:sp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8476600C-F1CA-A047-9BD0-B2F3C22CA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F42A3D1E-E150-7249-85E8-1E590F44D4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87" name="Title Placeholder 22">
            <a:extLst>
              <a:ext uri="{FF2B5EF4-FFF2-40B4-BE49-F238E27FC236}">
                <a16:creationId xmlns:a16="http://schemas.microsoft.com/office/drawing/2014/main" id="{D366AD1F-3B81-7D4A-9502-B18BDFB3F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DB7C57E-A6B9-174D-AA70-6CE5EEB6165D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41EC47E-2F31-8940-9ED0-777B287D87C5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FA22B02-61F5-B04E-94B0-B5FD6265F5D4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A24F8B3-7A16-9045-A2CD-4862AB03FBBD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BC5BA13-76FF-7E4A-B402-1BFAB2170FC0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A5BC3DA-E470-9B44-B244-E9F3C8FA0940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49578720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| Image | Green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4689475"/>
            <a:ext cx="5556250" cy="2168525"/>
          </a:xfrm>
          <a:prstGeom prst="rect">
            <a:avLst/>
          </a:prstGeom>
          <a:solidFill>
            <a:srgbClr val="30B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rgbClr val="175D51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Insert Image</a:t>
            </a:r>
            <a:endParaRPr lang="en-US" dirty="0"/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 dirty="0"/>
              <a:t>This is a subheading.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FC823-BAA7-0D47-BD6B-FC0633B2CFEC}"/>
              </a:ext>
            </a:extLst>
          </p:cNvPr>
          <p:cNvGrpSpPr/>
          <p:nvPr/>
        </p:nvGrpSpPr>
        <p:grpSpPr>
          <a:xfrm rot="16200000">
            <a:off x="6061665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6D6CF-A1C1-0644-80F6-0E805D6C541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58D322-A3C0-B74B-9931-C3C558C74CDD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EE8A09-B263-1F4C-9278-E7366AED8C0F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CE98E5-F478-8046-A456-89F96D4D2B99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696992-D6C2-BC42-A230-BACBEE2D5712}"/>
                </a:ext>
              </a:extLst>
            </p:cNvPr>
            <p:cNvSpPr/>
            <p:nvPr userDrawn="1"/>
          </p:nvSpPr>
          <p:spPr>
            <a:xfrm>
              <a:off x="4713357" y="411658"/>
              <a:ext cx="73887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907D634A-CF61-46BA-A5F7-0ADEED179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85970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| Infinity Stream | Green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56250" y="318977"/>
            <a:ext cx="6635750" cy="6539023"/>
            <a:chOff x="0" y="3249046"/>
            <a:chExt cx="12192000" cy="3592226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49046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3606387"/>
              <a:ext cx="12192000" cy="92784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3698756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3411486"/>
              <a:ext cx="12192000" cy="11005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3745306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3816200"/>
              <a:ext cx="12192000" cy="4571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3955671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0" y="3997397"/>
              <a:ext cx="12192000" cy="1609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4200108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4245827"/>
              <a:ext cx="12192000" cy="274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0" y="4520685"/>
              <a:ext cx="12192000" cy="68935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0" y="4589620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4768101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4840031"/>
              <a:ext cx="12192000" cy="124437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0" y="5063816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0" y="5132442"/>
              <a:ext cx="12192000" cy="76441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5246253"/>
              <a:ext cx="12192000" cy="69785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5330494"/>
              <a:ext cx="12192000" cy="5447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5400393"/>
              <a:ext cx="12192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0" y="5504598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0" y="5600224"/>
              <a:ext cx="12192000" cy="80464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5692797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0" y="5789097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0" y="5825097"/>
              <a:ext cx="12192000" cy="36000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0" y="5861097"/>
              <a:ext cx="12192000" cy="1935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0" y="6090635"/>
              <a:ext cx="12192000" cy="1048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0" y="6195440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0" y="6275251"/>
              <a:ext cx="12192000" cy="36000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0" y="6311251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0" y="6347315"/>
              <a:ext cx="12192000" cy="8052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0" y="6475603"/>
              <a:ext cx="12192000" cy="6297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0" y="6556534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0" y="6637673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0" y="6674196"/>
              <a:ext cx="12192000" cy="64401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0" y="6738597"/>
              <a:ext cx="12192000" cy="36000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0" y="6805272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1" y="4689475"/>
            <a:ext cx="5592726" cy="2168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0255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 dirty="0"/>
              <a:t>This is a subheading.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E88A184D-33F6-7C41-AA71-C8EC8B8D6F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058845-EADF-1042-A237-ADF28AFD7D05}"/>
              </a:ext>
            </a:extLst>
          </p:cNvPr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60DA2B48-7B57-4895-B9C2-0BCA3A794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4063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A84F60-8CCB-8245-AC10-2749636B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48A4B9-FB3C-E04B-B0B0-380A6D99F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0" name="Title Placeholder 22">
            <a:extLst>
              <a:ext uri="{FF2B5EF4-FFF2-40B4-BE49-F238E27FC236}">
                <a16:creationId xmlns:a16="http://schemas.microsoft.com/office/drawing/2014/main" id="{26A206AF-6ADC-1B45-ABE2-345C48B44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AE321-CE49-ED42-9F99-A205040B0D94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D60C14-C096-EC49-9FB4-565E3C3444CF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00B45A-E557-3540-A1A6-A0243A2712B0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31EA0-5B2F-FC42-B939-23B3B1B61EA8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E63EA0-4ABC-6A48-A232-11A6435B0927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015EE5-E4DD-7E48-84F8-6924C7F778B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53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| Image |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" y="4689475"/>
            <a:ext cx="5592726" cy="2168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72072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E88A184D-33F6-7C41-AA71-C8EC8B8D6F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8A0F2B-072F-6E4D-985C-5DEB7871510F}"/>
              </a:ext>
            </a:extLst>
          </p:cNvPr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</a:t>
            </a:r>
          </a:p>
        </p:txBody>
      </p:sp>
      <p:sp>
        <p:nvSpPr>
          <p:cNvPr id="63" name="Picture Placeholder 15">
            <a:extLst>
              <a:ext uri="{FF2B5EF4-FFF2-40B4-BE49-F238E27FC236}">
                <a16:creationId xmlns:a16="http://schemas.microsoft.com/office/drawing/2014/main" id="{9F99AB39-9FBC-4245-A63A-A398A9B371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rgbClr val="3138A7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Insert Image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72FD3EB-F020-9940-8638-69B1978F1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F872BC-0328-B848-AC94-36997AEDEFFD}"/>
              </a:ext>
            </a:extLst>
          </p:cNvPr>
          <p:cNvGrpSpPr/>
          <p:nvPr/>
        </p:nvGrpSpPr>
        <p:grpSpPr>
          <a:xfrm rot="16200000">
            <a:off x="6061665" y="-6061660"/>
            <a:ext cx="68678" cy="12192005"/>
            <a:chOff x="4713353" y="-1"/>
            <a:chExt cx="73891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2DA6DD-ECB8-074E-8601-E6B0DDC8DC1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2DEEF6-1772-184E-B1B4-24417226B923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74FDD9-529D-C149-A292-A87D341E274A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E12924-619C-6848-97CF-C7D9E14DBCC6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2D7B70-8913-A646-BD21-C7822A85CD07}"/>
                </a:ext>
              </a:extLst>
            </p:cNvPr>
            <p:cNvSpPr/>
            <p:nvPr userDrawn="1"/>
          </p:nvSpPr>
          <p:spPr>
            <a:xfrm>
              <a:off x="4713357" y="411658"/>
              <a:ext cx="73887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697380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| Infinity Stream |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56250" y="318977"/>
            <a:ext cx="6635750" cy="6539023"/>
            <a:chOff x="0" y="3249046"/>
            <a:chExt cx="12192000" cy="3592226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49046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3606387"/>
              <a:ext cx="12192000" cy="92784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3698756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3411486"/>
              <a:ext cx="12192000" cy="11005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3745306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3816200"/>
              <a:ext cx="12192000" cy="4571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3955671"/>
              <a:ext cx="12192000" cy="45719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0" y="3997397"/>
              <a:ext cx="12192000" cy="1609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0" y="4200108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4245827"/>
              <a:ext cx="12192000" cy="274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0" y="4520685"/>
              <a:ext cx="12192000" cy="68935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0" y="4589620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4768101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4840031"/>
              <a:ext cx="12192000" cy="124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0" y="5063816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0" y="5132442"/>
              <a:ext cx="12192000" cy="76441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5246253"/>
              <a:ext cx="12192000" cy="69785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5330494"/>
              <a:ext cx="12192000" cy="5447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5400393"/>
              <a:ext cx="12192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0" y="5504598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0" y="5600224"/>
              <a:ext cx="12192000" cy="80464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5692797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0" y="5789097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0" y="5825097"/>
              <a:ext cx="12192000" cy="36000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0" y="5861097"/>
              <a:ext cx="12192000" cy="1935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0" y="6090635"/>
              <a:ext cx="12192000" cy="1048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0" y="6195440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0" y="6275251"/>
              <a:ext cx="12192000" cy="36000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0" y="6311251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0" y="6347315"/>
              <a:ext cx="12192000" cy="8052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0" y="6475603"/>
              <a:ext cx="12192000" cy="6297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0" y="6556534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0" y="6637673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0" y="6674196"/>
              <a:ext cx="12192000" cy="64401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0" y="6738597"/>
              <a:ext cx="12192000" cy="36000"/>
            </a:xfrm>
            <a:prstGeom prst="rect">
              <a:avLst/>
            </a:prstGeom>
            <a:solidFill>
              <a:srgbClr val="12E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0" y="6805272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1" y="4689475"/>
            <a:ext cx="5592726" cy="2168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72072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E88A184D-33F6-7C41-AA71-C8EC8B8D6F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divider.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8A0F2B-072F-6E4D-985C-5DEB7871510F}"/>
              </a:ext>
            </a:extLst>
          </p:cNvPr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878A16F8-BC84-5F49-AA15-763CF8D1E2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86305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Divider Slide |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Copyright © SUSE 2022</a:t>
            </a:r>
          </a:p>
        </p:txBody>
      </p:sp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sub divider.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FDCF5C-86B3-F440-A893-470B69F0D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AF8D14F-4AC9-3A47-A623-75AEACF02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14D376-7D0D-F54B-A54B-A2161EA74C36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4BC7B6-F0F9-C14D-A791-D1117243008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25AF68-C4D3-C244-A93B-AC3F3D323B8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8CE747-C46B-E149-B655-6698F061B6A3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218257-A5D8-BA41-BC14-710D89AE8F8D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1290B9-94EE-AA43-A219-FDCC171A6C35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6795279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Divider Slide |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 dirty="0"/>
              <a:t>This is a subheading.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sub divider.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B20EB30-CB43-734C-8DF0-DAB944A2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9DCBA6-2AB6-C440-8E88-1FB782E4B7F7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89F473-B9AC-7E4C-9A8E-A9A21229351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4A3BF4-F103-0C45-A5B2-DAA83B5C852E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F7BF4F-0E05-A24A-A408-EBB78BEF68BC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AB792C-FE6C-F745-95E1-DAAE8F15506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B63EDA-9273-864F-865D-7F36E87027EA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AEB47D76-9398-447C-8BCC-2ACBC7077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7253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 Sub Divider Slide |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C813E8-C658-124C-9153-E30C9CE32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DC953B-1085-7D4E-8BAF-9520C2CDA52C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8BC6A8-0D3D-C448-963A-A211C6C5B8B4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2ADC63-4B7D-3345-BACF-34B283038F0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A3E77D-70C4-EE48-9C1D-4765F69FAC70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79999E-C896-7C4A-8A5B-E72A99E1C46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748FD0-B8D6-6946-9DDC-0A0152A8D80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44C202E0-5309-4E73-8CA6-4349D23C7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165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 Sub Divider Slide | Mi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0874D51-45CD-2C42-A5B5-201966148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3" y="6184072"/>
            <a:ext cx="465930" cy="26880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18442F-EC75-DC47-A96E-6254B0D4F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2328F1-1C37-0049-BCEA-CF949B09B43C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333F68-F2E8-B04C-B97F-3CB79F4A78B2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711FC-3E65-E54C-9003-C4B34105F3EB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246E9D-D654-0A43-AE6E-DBE782E6EDCB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B307F5-D582-044A-8833-37D83E22C72C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6395FA-F20E-4B4B-8E13-15D5886585F6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5411944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 Sub Divider Slide | Fo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5023995"/>
            <a:ext cx="3458936" cy="9140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8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2703006-D2CE-4446-8BD4-FCFA4AF88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2747145"/>
            <a:ext cx="3765733" cy="13419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 baseline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 for the super sub divider.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0874D51-45CD-2C42-A5B5-201966148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3" y="6184072"/>
            <a:ext cx="465930" cy="26880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18442F-EC75-DC47-A96E-6254B0D4F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BCCB6-B073-0246-A9DF-ADDD8F47E9D7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6AD4B7-A774-524B-A5C5-99E73FFB9F2C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6A36F3-2C8D-194F-AEFC-5735C3E76D4F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3F599B-F5A1-C44B-90BC-29D18F73CD8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75D019-F165-B34E-8815-6002B2FECED8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580E27-2FC6-9F45-A7F5-ED76E4EDB20F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2244066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| Subheadline |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5D67BAC3-7D92-43E0-B541-3CD20D3B1C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750" y="1388787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67D7F198-E709-415B-BE81-7F4E9163A6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2750" y="5373338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CB952A7B-F5FC-400A-9984-9EEA1CE608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62750" y="2384925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BD031F10-54AE-47EF-96AC-9FA4867FC2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62750" y="3381063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79C348CD-775B-4614-8743-2F23633010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62750" y="4377201"/>
            <a:ext cx="756000" cy="756000"/>
          </a:xfrm>
          <a:noFill/>
          <a:ln>
            <a:noFill/>
          </a:ln>
        </p:spPr>
        <p:txBody>
          <a:bodyPr tIns="432000" anchor="ctr" anchorCtr="1">
            <a:noAutofit/>
          </a:bodyPr>
          <a:lstStyle>
            <a:lvl1pPr marL="0" indent="0" algn="ctr">
              <a:buNone/>
              <a:defRPr sz="700">
                <a:solidFill>
                  <a:schemeClr val="accent3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69250" y="5663973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69250" y="4663439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69250" y="3662906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69250" y="2662373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platzhalter 16">
            <a:extLst>
              <a:ext uri="{FF2B5EF4-FFF2-40B4-BE49-F238E27FC236}">
                <a16:creationId xmlns:a16="http://schemas.microsoft.com/office/drawing/2014/main" id="{86DAC2C3-E842-461C-881D-FF7387D486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9250" y="1661840"/>
            <a:ext cx="3490913" cy="23160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500"/>
              </a:spcBef>
              <a:buNone/>
              <a:defRPr sz="14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FB69FC29-E567-7D44-A95F-434E7F0ECF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2286627"/>
            <a:ext cx="4695825" cy="13465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.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E9DA4685-36AF-6644-AB4D-7D4F71AD0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DAA501D-CE63-134E-B5A2-2D805BF40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5" name="Title Placeholder 22">
            <a:extLst>
              <a:ext uri="{FF2B5EF4-FFF2-40B4-BE49-F238E27FC236}">
                <a16:creationId xmlns:a16="http://schemas.microsoft.com/office/drawing/2014/main" id="{F08F6046-6A30-CF4F-8543-B62419904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499590"/>
            <a:ext cx="4695825" cy="8987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multi line headline with icons.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22B955-20E0-0343-B55F-213BAA9C473D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E45FAA-2983-8A4F-8447-E44C824E213B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FEA4BD-F5AC-F94E-9507-DBD2F5CDD827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29AD22-5897-9E40-A2EA-43B0B20F01CD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0AF76A-66B4-1341-8959-F21D1667A8ED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0EAAEF3-672D-E244-907F-BB17124FF67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365575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" y="68684"/>
            <a:ext cx="12192000" cy="6060653"/>
          </a:xfrm>
          <a:solidFill>
            <a:schemeClr val="bg2"/>
          </a:solidFill>
        </p:spPr>
        <p:txBody>
          <a:bodyPr bIns="900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6DC174-441B-514C-BAE8-66392B601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08C252-6903-3346-8480-F8CB574FE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6DCDF1-5CD4-8F44-B902-FE36545C208E}"/>
              </a:ext>
            </a:extLst>
          </p:cNvPr>
          <p:cNvGrpSpPr/>
          <p:nvPr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147074-9E7B-F849-B149-B99A0B117323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9C2E36-22DE-8B42-9E46-3FEE19270B46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B9AA92-F220-8147-8C44-E5DC8F064A97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C24BAA-595F-3445-8A95-056F3C41CDC0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5D1E9D-3168-5C40-AFF3-B628B99C4E41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378932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| Infinity Image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968750"/>
            <a:ext cx="12192000" cy="2889249"/>
          </a:xfrm>
          <a:prstGeom prst="rect">
            <a:avLst/>
          </a:prstGeom>
          <a:solidFill>
            <a:srgbClr val="175D51"/>
          </a:solidFill>
        </p:spPr>
        <p:txBody>
          <a:bodyPr bIns="1260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Click to insert zoom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CC082-A99B-3449-8CA4-F3A0D6BE410C}"/>
              </a:ext>
            </a:extLst>
          </p:cNvPr>
          <p:cNvSpPr txBox="1"/>
          <p:nvPr/>
        </p:nvSpPr>
        <p:spPr>
          <a:xfrm>
            <a:off x="9170988" y="2660564"/>
            <a:ext cx="22891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800" noProof="0" dirty="0">
                <a:solidFill>
                  <a:schemeClr val="bg1"/>
                </a:solidFill>
              </a:rPr>
              <a:t>© 2022 SUSE LLC. All Rights Reserved. SUSE and the SUSE logo are registered trademarks of SUSE LLC in the United States and other countries. All third-party trademarks are the property of their respective owners.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DF57D-FF80-1347-8E0E-B23D401BB2E2}"/>
              </a:ext>
            </a:extLst>
          </p:cNvPr>
          <p:cNvSpPr/>
          <p:nvPr/>
        </p:nvSpPr>
        <p:spPr>
          <a:xfrm>
            <a:off x="4351338" y="2660564"/>
            <a:ext cx="2352675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contact SUSE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+1 800 796 3700 (U.S./Canada)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+49 (0)911-740 53-0 (Worldwide)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126A-7F46-E940-A968-BF81BD0AC8F1}"/>
              </a:ext>
            </a:extLst>
          </p:cNvPr>
          <p:cNvSpPr/>
          <p:nvPr/>
        </p:nvSpPr>
        <p:spPr>
          <a:xfrm>
            <a:off x="6796087" y="2660564"/>
            <a:ext cx="1044576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Maxfeldstrasse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90409 Nuremberg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www.suse.com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E5AF68-33F6-524E-9983-774F5EE73286}"/>
              </a:ext>
            </a:extLst>
          </p:cNvPr>
          <p:cNvSpPr/>
          <p:nvPr/>
        </p:nvSpPr>
        <p:spPr>
          <a:xfrm>
            <a:off x="731838" y="2871269"/>
            <a:ext cx="214321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6772750-C7C0-2D41-890B-8821CB41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101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ing | Lef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7D48DF-D540-0748-A77F-8A417C48F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B5C6AEC-61D0-1944-B166-4CB1178EB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E3CCCA8A-97A8-EA40-BEAA-C515C96D1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112520"/>
            <a:ext cx="3490912" cy="89870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8ABC229A-2235-234C-806B-3587ACF1F6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3352149"/>
            <a:ext cx="3490914" cy="23621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051A4E-A92E-B84C-8D80-9BC30C163F07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C56CD0-5D8A-D648-B94A-70B22A6F584E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B0C295-DB47-374E-8D56-FD0A77462E95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B32121-66AA-3443-A9FB-20B804FF8FC1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9745DA-08BE-B54A-8F35-E65AE6E4F493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9411FF-0947-9149-A3E3-68ABB6663B3C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48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| Infinity Stream">
    <p:bg>
      <p:bgPr>
        <a:solidFill>
          <a:srgbClr val="0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60F9ADE-1805-3E48-A13B-829D559CD0C5}"/>
              </a:ext>
            </a:extLst>
          </p:cNvPr>
          <p:cNvSpPr txBox="1"/>
          <p:nvPr/>
        </p:nvSpPr>
        <p:spPr>
          <a:xfrm>
            <a:off x="9170988" y="2660564"/>
            <a:ext cx="22891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800" noProof="0" dirty="0">
                <a:solidFill>
                  <a:schemeClr val="bg1"/>
                </a:solidFill>
              </a:rPr>
              <a:t>© 2020 SUSE LLC. All Rights Reserved. SUSE and the SUSE logo are registered trademarks of SUSE LLC in the United States and other countries. All third-party trademarks are the property of their respective owners.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A5B6BA-D035-6F40-93D9-2C5AF870FCB0}"/>
              </a:ext>
            </a:extLst>
          </p:cNvPr>
          <p:cNvSpPr/>
          <p:nvPr/>
        </p:nvSpPr>
        <p:spPr>
          <a:xfrm>
            <a:off x="4351338" y="2660564"/>
            <a:ext cx="2352675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contact SUSE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+1 800 796 3700 (U.S./Canada)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+49 (0)911-740 53-0 (Worldwide)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4731A1-A195-E540-B8A1-3EA7EA0BF1AF}"/>
              </a:ext>
            </a:extLst>
          </p:cNvPr>
          <p:cNvSpPr/>
          <p:nvPr/>
        </p:nvSpPr>
        <p:spPr>
          <a:xfrm>
            <a:off x="6796087" y="2660564"/>
            <a:ext cx="1044576" cy="625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Maxfeldstrasse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90409 Nuremberg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www.suse.com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56030D-7C8A-E14B-A9C1-906DEB143CDB}"/>
              </a:ext>
            </a:extLst>
          </p:cNvPr>
          <p:cNvSpPr/>
          <p:nvPr/>
        </p:nvSpPr>
        <p:spPr>
          <a:xfrm>
            <a:off x="731838" y="2871269"/>
            <a:ext cx="214321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77AF43-DCAA-D44B-8992-B7F06897C7B5}"/>
              </a:ext>
            </a:extLst>
          </p:cNvPr>
          <p:cNvGrpSpPr/>
          <p:nvPr/>
        </p:nvGrpSpPr>
        <p:grpSpPr>
          <a:xfrm>
            <a:off x="0" y="3968750"/>
            <a:ext cx="12192000" cy="2889250"/>
            <a:chOff x="0" y="3249046"/>
            <a:chExt cx="12192000" cy="359222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BAE5EEE-8AA2-CF45-AFFC-EAB8647EEE29}"/>
                </a:ext>
              </a:extLst>
            </p:cNvPr>
            <p:cNvSpPr/>
            <p:nvPr userDrawn="1"/>
          </p:nvSpPr>
          <p:spPr>
            <a:xfrm>
              <a:off x="0" y="3249046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6DB1A5F-037A-5846-9CCA-67A998F4C0BE}"/>
                </a:ext>
              </a:extLst>
            </p:cNvPr>
            <p:cNvSpPr/>
            <p:nvPr userDrawn="1"/>
          </p:nvSpPr>
          <p:spPr>
            <a:xfrm>
              <a:off x="0" y="3606387"/>
              <a:ext cx="12192000" cy="92784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4414E4-0A0B-D74C-AC21-F05E4921215C}"/>
                </a:ext>
              </a:extLst>
            </p:cNvPr>
            <p:cNvSpPr/>
            <p:nvPr userDrawn="1"/>
          </p:nvSpPr>
          <p:spPr>
            <a:xfrm>
              <a:off x="0" y="3698756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1BE2D79-9925-4142-8BD7-720F7BEEB4D0}"/>
                </a:ext>
              </a:extLst>
            </p:cNvPr>
            <p:cNvSpPr/>
            <p:nvPr userDrawn="1"/>
          </p:nvSpPr>
          <p:spPr>
            <a:xfrm>
              <a:off x="0" y="3411486"/>
              <a:ext cx="12192000" cy="11005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51B452E-E3A0-2342-A3EC-E0AD30EC1659}"/>
                </a:ext>
              </a:extLst>
            </p:cNvPr>
            <p:cNvSpPr/>
            <p:nvPr userDrawn="1"/>
          </p:nvSpPr>
          <p:spPr>
            <a:xfrm>
              <a:off x="0" y="3745306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6BA8A67-5147-414A-8155-3BDE722562E2}"/>
                </a:ext>
              </a:extLst>
            </p:cNvPr>
            <p:cNvSpPr/>
            <p:nvPr userDrawn="1"/>
          </p:nvSpPr>
          <p:spPr>
            <a:xfrm>
              <a:off x="0" y="3816200"/>
              <a:ext cx="12192000" cy="4571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A3D80FD-BCD5-8249-A17D-ED6507D64939}"/>
                </a:ext>
              </a:extLst>
            </p:cNvPr>
            <p:cNvSpPr/>
            <p:nvPr userDrawn="1"/>
          </p:nvSpPr>
          <p:spPr>
            <a:xfrm>
              <a:off x="0" y="3955671"/>
              <a:ext cx="12192000" cy="45719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B08611-A53E-194E-B19C-2D0666F718E9}"/>
                </a:ext>
              </a:extLst>
            </p:cNvPr>
            <p:cNvSpPr/>
            <p:nvPr userDrawn="1"/>
          </p:nvSpPr>
          <p:spPr>
            <a:xfrm>
              <a:off x="0" y="3997397"/>
              <a:ext cx="12192000" cy="1609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9230F82-D3ED-584A-8106-75AA740224A6}"/>
                </a:ext>
              </a:extLst>
            </p:cNvPr>
            <p:cNvSpPr/>
            <p:nvPr userDrawn="1"/>
          </p:nvSpPr>
          <p:spPr>
            <a:xfrm>
              <a:off x="0" y="4200108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AB8D789-2BAD-B54F-AD8B-606B96041764}"/>
                </a:ext>
              </a:extLst>
            </p:cNvPr>
            <p:cNvSpPr/>
            <p:nvPr userDrawn="1"/>
          </p:nvSpPr>
          <p:spPr>
            <a:xfrm>
              <a:off x="0" y="4245827"/>
              <a:ext cx="12192000" cy="2748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40ECC89-382F-F949-B1D4-B9D46CE9DD48}"/>
                </a:ext>
              </a:extLst>
            </p:cNvPr>
            <p:cNvSpPr/>
            <p:nvPr userDrawn="1"/>
          </p:nvSpPr>
          <p:spPr>
            <a:xfrm>
              <a:off x="0" y="4520685"/>
              <a:ext cx="12192000" cy="68935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D12F07-2DCE-E443-ABB1-465BAB916204}"/>
                </a:ext>
              </a:extLst>
            </p:cNvPr>
            <p:cNvSpPr/>
            <p:nvPr userDrawn="1"/>
          </p:nvSpPr>
          <p:spPr>
            <a:xfrm>
              <a:off x="0" y="4589620"/>
              <a:ext cx="12192000" cy="45719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F111F4-A932-FB4F-A547-F8DDCC6E344E}"/>
                </a:ext>
              </a:extLst>
            </p:cNvPr>
            <p:cNvSpPr/>
            <p:nvPr userDrawn="1"/>
          </p:nvSpPr>
          <p:spPr>
            <a:xfrm>
              <a:off x="0" y="4768101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02F3E50-28D4-D641-B99F-1E67CCEAE527}"/>
                </a:ext>
              </a:extLst>
            </p:cNvPr>
            <p:cNvSpPr/>
            <p:nvPr userDrawn="1"/>
          </p:nvSpPr>
          <p:spPr>
            <a:xfrm>
              <a:off x="0" y="4840031"/>
              <a:ext cx="12192000" cy="124437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6C276E-31DD-2F4E-85EC-01A9925335C3}"/>
                </a:ext>
              </a:extLst>
            </p:cNvPr>
            <p:cNvSpPr/>
            <p:nvPr userDrawn="1"/>
          </p:nvSpPr>
          <p:spPr>
            <a:xfrm>
              <a:off x="0" y="5063816"/>
              <a:ext cx="12192000" cy="4571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CF00690-70BF-9341-9559-76C783F20D61}"/>
                </a:ext>
              </a:extLst>
            </p:cNvPr>
            <p:cNvSpPr/>
            <p:nvPr userDrawn="1"/>
          </p:nvSpPr>
          <p:spPr>
            <a:xfrm>
              <a:off x="0" y="5132442"/>
              <a:ext cx="12192000" cy="76441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FADBD2E-8B69-2A49-BD10-7D1B5E240315}"/>
                </a:ext>
              </a:extLst>
            </p:cNvPr>
            <p:cNvSpPr/>
            <p:nvPr userDrawn="1"/>
          </p:nvSpPr>
          <p:spPr>
            <a:xfrm>
              <a:off x="0" y="5246253"/>
              <a:ext cx="12192000" cy="69785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3D3B508-5C3E-564C-B0D3-83C4C251753F}"/>
                </a:ext>
              </a:extLst>
            </p:cNvPr>
            <p:cNvSpPr/>
            <p:nvPr userDrawn="1"/>
          </p:nvSpPr>
          <p:spPr>
            <a:xfrm>
              <a:off x="0" y="5330494"/>
              <a:ext cx="12192000" cy="5447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E31602F-6706-8C44-A9D9-9C1A3C966887}"/>
                </a:ext>
              </a:extLst>
            </p:cNvPr>
            <p:cNvSpPr/>
            <p:nvPr userDrawn="1"/>
          </p:nvSpPr>
          <p:spPr>
            <a:xfrm>
              <a:off x="0" y="5400393"/>
              <a:ext cx="12192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3A14592-CC3F-CB44-8B79-A9B5FB4F32A5}"/>
                </a:ext>
              </a:extLst>
            </p:cNvPr>
            <p:cNvSpPr/>
            <p:nvPr userDrawn="1"/>
          </p:nvSpPr>
          <p:spPr>
            <a:xfrm>
              <a:off x="0" y="5504598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F750266-C685-ED42-867C-62DA460602C2}"/>
                </a:ext>
              </a:extLst>
            </p:cNvPr>
            <p:cNvSpPr/>
            <p:nvPr userDrawn="1"/>
          </p:nvSpPr>
          <p:spPr>
            <a:xfrm>
              <a:off x="0" y="5600224"/>
              <a:ext cx="12192000" cy="80464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AC535A8-37CD-E248-B26F-F23CD7D61171}"/>
                </a:ext>
              </a:extLst>
            </p:cNvPr>
            <p:cNvSpPr/>
            <p:nvPr userDrawn="1"/>
          </p:nvSpPr>
          <p:spPr>
            <a:xfrm>
              <a:off x="0" y="5692797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8C1EDA9-ECCE-5649-A516-C473922F606E}"/>
                </a:ext>
              </a:extLst>
            </p:cNvPr>
            <p:cNvSpPr/>
            <p:nvPr userDrawn="1"/>
          </p:nvSpPr>
          <p:spPr>
            <a:xfrm>
              <a:off x="0" y="5789097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DB2C231-A9B5-8F48-9A18-38938834B63D}"/>
                </a:ext>
              </a:extLst>
            </p:cNvPr>
            <p:cNvSpPr/>
            <p:nvPr userDrawn="1"/>
          </p:nvSpPr>
          <p:spPr>
            <a:xfrm>
              <a:off x="0" y="5825097"/>
              <a:ext cx="12192000" cy="36000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69701B-7611-1146-8C89-AF67437613BA}"/>
                </a:ext>
              </a:extLst>
            </p:cNvPr>
            <p:cNvSpPr/>
            <p:nvPr userDrawn="1"/>
          </p:nvSpPr>
          <p:spPr>
            <a:xfrm>
              <a:off x="0" y="5861097"/>
              <a:ext cx="12192000" cy="1935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C2F80A5-B011-A746-95DF-A003603553E5}"/>
                </a:ext>
              </a:extLst>
            </p:cNvPr>
            <p:cNvSpPr/>
            <p:nvPr userDrawn="1"/>
          </p:nvSpPr>
          <p:spPr>
            <a:xfrm>
              <a:off x="0" y="6090635"/>
              <a:ext cx="12192000" cy="1048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8A687C3-2E91-A44E-BCE1-7FCA948A4D81}"/>
                </a:ext>
              </a:extLst>
            </p:cNvPr>
            <p:cNvSpPr/>
            <p:nvPr userDrawn="1"/>
          </p:nvSpPr>
          <p:spPr>
            <a:xfrm>
              <a:off x="0" y="6195440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0239CF4-245B-8840-98C7-B00C2E3B8484}"/>
                </a:ext>
              </a:extLst>
            </p:cNvPr>
            <p:cNvSpPr/>
            <p:nvPr userDrawn="1"/>
          </p:nvSpPr>
          <p:spPr>
            <a:xfrm>
              <a:off x="0" y="6275251"/>
              <a:ext cx="12192000" cy="36000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3943CAB-9D1C-F64D-A585-7D694864F916}"/>
                </a:ext>
              </a:extLst>
            </p:cNvPr>
            <p:cNvSpPr/>
            <p:nvPr userDrawn="1"/>
          </p:nvSpPr>
          <p:spPr>
            <a:xfrm>
              <a:off x="0" y="6311251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A3A9FB-F86C-1148-98B9-5ACF1E47A9B1}"/>
                </a:ext>
              </a:extLst>
            </p:cNvPr>
            <p:cNvSpPr/>
            <p:nvPr userDrawn="1"/>
          </p:nvSpPr>
          <p:spPr>
            <a:xfrm>
              <a:off x="0" y="6347315"/>
              <a:ext cx="12192000" cy="80529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21EEA10-8233-7F42-BCB0-67CB5A9A38A8}"/>
                </a:ext>
              </a:extLst>
            </p:cNvPr>
            <p:cNvSpPr/>
            <p:nvPr userDrawn="1"/>
          </p:nvSpPr>
          <p:spPr>
            <a:xfrm>
              <a:off x="0" y="6475603"/>
              <a:ext cx="12192000" cy="6297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351DEF9-5F9D-174E-9DE4-B6DA082495AC}"/>
                </a:ext>
              </a:extLst>
            </p:cNvPr>
            <p:cNvSpPr/>
            <p:nvPr userDrawn="1"/>
          </p:nvSpPr>
          <p:spPr>
            <a:xfrm>
              <a:off x="0" y="6556534"/>
              <a:ext cx="12192000" cy="36000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2B86595-515D-5D4D-81FD-E887AEF56707}"/>
                </a:ext>
              </a:extLst>
            </p:cNvPr>
            <p:cNvSpPr/>
            <p:nvPr userDrawn="1"/>
          </p:nvSpPr>
          <p:spPr>
            <a:xfrm>
              <a:off x="0" y="6637673"/>
              <a:ext cx="12192000" cy="36000"/>
            </a:xfrm>
            <a:prstGeom prst="rect">
              <a:avLst/>
            </a:prstGeom>
            <a:solidFill>
              <a:srgbClr val="192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438A87A-6000-5349-AF97-53DEFA645782}"/>
                </a:ext>
              </a:extLst>
            </p:cNvPr>
            <p:cNvSpPr/>
            <p:nvPr userDrawn="1"/>
          </p:nvSpPr>
          <p:spPr>
            <a:xfrm>
              <a:off x="0" y="6674196"/>
              <a:ext cx="12192000" cy="64401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9039664-CE70-D944-A7E8-2525511245D7}"/>
                </a:ext>
              </a:extLst>
            </p:cNvPr>
            <p:cNvSpPr/>
            <p:nvPr userDrawn="1"/>
          </p:nvSpPr>
          <p:spPr>
            <a:xfrm>
              <a:off x="0" y="6738597"/>
              <a:ext cx="12192000" cy="36000"/>
            </a:xfrm>
            <a:prstGeom prst="rect">
              <a:avLst/>
            </a:prstGeom>
            <a:solidFill>
              <a:srgbClr val="90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15EE95F-8B6A-B544-A069-D4B0BC289A5F}"/>
                </a:ext>
              </a:extLst>
            </p:cNvPr>
            <p:cNvSpPr/>
            <p:nvPr userDrawn="1"/>
          </p:nvSpPr>
          <p:spPr>
            <a:xfrm>
              <a:off x="0" y="6805272"/>
              <a:ext cx="12192000" cy="36000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581C448B-7E87-BC4E-85F8-AF9663B5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977" y="525818"/>
            <a:ext cx="1907339" cy="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20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ing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2112520"/>
            <a:ext cx="3490912" cy="89870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320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This is a multi line heading.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3352149"/>
            <a:ext cx="3490914" cy="23621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556250" y="68684"/>
            <a:ext cx="6635750" cy="6789315"/>
          </a:xfrm>
          <a:prstGeom prst="rect">
            <a:avLst/>
          </a:prstGeom>
          <a:solidFill>
            <a:schemeClr val="bg2"/>
          </a:solidFill>
        </p:spPr>
        <p:txBody>
          <a:bodyPr bIns="140400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Insert Image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9BE9BB7-40AE-D74D-BE56-B7D350CBC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60A379D-B4CA-5A40-ADDC-8C436975ECC8}"/>
              </a:ext>
            </a:extLst>
          </p:cNvPr>
          <p:cNvGrpSpPr/>
          <p:nvPr userDrawn="1"/>
        </p:nvGrpSpPr>
        <p:grpSpPr>
          <a:xfrm rot="16200000">
            <a:off x="6061662" y="-6061681"/>
            <a:ext cx="68683" cy="12192005"/>
            <a:chOff x="4713348" y="-1"/>
            <a:chExt cx="73896" cy="68580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9DF7F8-A97A-E64D-91E0-418704153373}"/>
                </a:ext>
              </a:extLst>
            </p:cNvPr>
            <p:cNvSpPr/>
            <p:nvPr userDrawn="1"/>
          </p:nvSpPr>
          <p:spPr>
            <a:xfrm>
              <a:off x="4713348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97F2E7-2B58-284A-A791-110E799CC2A8}"/>
                </a:ext>
              </a:extLst>
            </p:cNvPr>
            <p:cNvSpPr/>
            <p:nvPr userDrawn="1"/>
          </p:nvSpPr>
          <p:spPr>
            <a:xfrm>
              <a:off x="4713357" y="1089421"/>
              <a:ext cx="73886" cy="2035968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7C053E-9190-E647-8E94-7C94C4D6A603}"/>
                </a:ext>
              </a:extLst>
            </p:cNvPr>
            <p:cNvSpPr/>
            <p:nvPr userDrawn="1"/>
          </p:nvSpPr>
          <p:spPr>
            <a:xfrm>
              <a:off x="4713357" y="3125390"/>
              <a:ext cx="73887" cy="2035076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F353C7-6F77-1142-AE30-EDB93C9485DF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535577-EEBF-4D4B-BE99-8C154F206454}"/>
                </a:ext>
              </a:extLst>
            </p:cNvPr>
            <p:cNvSpPr/>
            <p:nvPr userDrawn="1"/>
          </p:nvSpPr>
          <p:spPr>
            <a:xfrm>
              <a:off x="4713358" y="411657"/>
              <a:ext cx="73880" cy="6777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5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line | Two Columns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C7CF9425-5972-274D-ABF4-EEC254250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528888"/>
            <a:ext cx="5292726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F5E24032-F81C-744B-8878-B00BE5F3C6E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67438" y="2528888"/>
            <a:ext cx="5292726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7F09915-946D-DE4A-B72F-F252C91F4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84C9FCD-935B-534B-90DD-DE87D2500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4" name="Title Placeholder 22">
            <a:extLst>
              <a:ext uri="{FF2B5EF4-FFF2-40B4-BE49-F238E27FC236}">
                <a16:creationId xmlns:a16="http://schemas.microsoft.com/office/drawing/2014/main" id="{5F88ED82-711E-1A41-BFAD-BCC8CBC63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1DE737F9-6553-3A45-94BB-6DB09998C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0788C-F366-CC41-B16D-2E2F8ADBF0D7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526E9A-E9B8-1E44-BF0C-CE26C0F4606A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BE56-1FAA-3D4A-A973-220FFB6B01AB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5BBE41-C14C-5D4B-A493-BA34D074B82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D8454A-894A-7244-8662-81513ED895F1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DF43E4-85CE-6C4B-B040-B278515D9158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95" userDrawn="1">
          <p15:clr>
            <a:srgbClr val="5ACBF0"/>
          </p15:clr>
        </p15:guide>
        <p15:guide id="2" pos="3885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line | Three 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856AF3E-B090-5F45-9D26-46D031177A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839" y="2527171"/>
            <a:ext cx="2959848" cy="3054177"/>
          </a:xfrm>
          <a:solidFill>
            <a:schemeClr val="bg2"/>
          </a:solidFill>
        </p:spPr>
        <p:txBody>
          <a:bodyPr bIns="972000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D95CDF08-3C0A-8545-9972-CA8FFF8F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338" y="2528888"/>
            <a:ext cx="348932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9734DB7-4573-E54D-99BE-47F24BC6743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70838" y="2528888"/>
            <a:ext cx="348932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F2EF161-0BA0-2E48-8AD5-D36E7673E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A04627E-F37D-BF44-9D1F-603A7F508A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4" name="Title Placeholder 22">
            <a:extLst>
              <a:ext uri="{FF2B5EF4-FFF2-40B4-BE49-F238E27FC236}">
                <a16:creationId xmlns:a16="http://schemas.microsoft.com/office/drawing/2014/main" id="{40D362BD-4BB0-FC4F-971A-AE2F42313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73E471E-1FA7-B940-AB4D-88E101EBC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EBD28-D523-5A40-B1CB-2F02BB96B5E3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B2DD-2466-5D40-BF6C-3DAB7B935B89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0382D6-CD43-DA42-80AA-BCAC120ACEAE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285E52-5F07-A642-B78D-E7D00CEA88AE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A49EE8-39FD-1D49-8855-79FF60AC6E45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0DB2C3-15E6-9E4E-AC44-45635000F481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23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Subheadline | Four 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6DEE2DA-84D2-6941-8A88-E29564D30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66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9FC0674-D651-4342-A16B-262495BB368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55366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E574FEA-87A3-684A-91B0-8FCC1CBE51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69991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4AD2305-29FE-4C4A-84B2-BBC5E2FBBEF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904288" y="2528888"/>
            <a:ext cx="2569197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2DEDF1B-7DBE-8F40-8A83-8C7EA6CE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AB8396F-B144-C54D-BA6D-07FEFFACE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5" name="Title Placeholder 22">
            <a:extLst>
              <a:ext uri="{FF2B5EF4-FFF2-40B4-BE49-F238E27FC236}">
                <a16:creationId xmlns:a16="http://schemas.microsoft.com/office/drawing/2014/main" id="{EBFD46A8-9883-7C44-9A78-21940658D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71005AC-5496-CE40-96A2-5FD7E23868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7" y="1157783"/>
            <a:ext cx="10728325" cy="6694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000"/>
              </a:spcAft>
              <a:buNone/>
              <a:defRPr sz="2000" baseline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This is a subheading.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79C4EA-4F41-2A4E-90FD-8C19C47C783E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2C90D2-14D6-E74F-B847-79DD96575917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F1EF5F-0E4E-084C-9B87-A23971104C7F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C00B8B-9975-014A-8D85-65557693E9BB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C822ED-38B8-DC42-BE76-0AAF30BA4C72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CACB01-72D3-3842-AD99-9EB854120F0A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8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95">
          <p15:clr>
            <a:srgbClr val="5ACBF0"/>
          </p15:clr>
        </p15:guide>
        <p15:guide id="2" pos="3885">
          <p15:clr>
            <a:srgbClr val="5ACBF0"/>
          </p15:clr>
        </p15:guide>
        <p15:guide id="3" pos="2083" userDrawn="1">
          <p15:clr>
            <a:srgbClr val="5ACBF0"/>
          </p15:clr>
        </p15:guide>
        <p15:guide id="4" pos="2170" userDrawn="1">
          <p15:clr>
            <a:srgbClr val="5ACBF0"/>
          </p15:clr>
        </p15:guide>
        <p15:guide id="5" pos="5505" userDrawn="1">
          <p15:clr>
            <a:srgbClr val="5ACBF0"/>
          </p15:clr>
        </p15:guide>
        <p15:guide id="6" pos="5609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"/>
          </p:nvPr>
        </p:nvSpPr>
        <p:spPr>
          <a:xfrm>
            <a:off x="731837" y="2528888"/>
            <a:ext cx="10728325" cy="183127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3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70" r:id="rId4"/>
    <p:sldLayoutId id="2147483668" r:id="rId5"/>
    <p:sldLayoutId id="2147483653" r:id="rId6"/>
    <p:sldLayoutId id="2147483657" r:id="rId7"/>
    <p:sldLayoutId id="2147483658" r:id="rId8"/>
    <p:sldLayoutId id="2147483659" r:id="rId9"/>
    <p:sldLayoutId id="2147483663" r:id="rId10"/>
    <p:sldLayoutId id="2147483656" r:id="rId11"/>
    <p:sldLayoutId id="2147483673" r:id="rId12"/>
    <p:sldLayoutId id="2147483650" r:id="rId13"/>
    <p:sldLayoutId id="2147483678" r:id="rId14"/>
    <p:sldLayoutId id="2147483662" r:id="rId15"/>
    <p:sldLayoutId id="2147483672" r:id="rId16"/>
    <p:sldLayoutId id="2147483676" r:id="rId17"/>
    <p:sldLayoutId id="2147483677" r:id="rId18"/>
    <p:sldLayoutId id="2147483679" r:id="rId19"/>
    <p:sldLayoutId id="2147483666" r:id="rId20"/>
    <p:sldLayoutId id="2147483661" r:id="rId21"/>
    <p:sldLayoutId id="2147483674" r:id="rId22"/>
    <p:sldLayoutId id="214748370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1000"/>
        </a:spcAft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accent1"/>
        </a:buClr>
        <a:buFont typeface="Poppins Black" panose="00000A00000000000000" pitchFamily="2" charset="0"/>
        <a:buChar char="—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SemiBold" panose="000007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pos="1141" userDrawn="1">
          <p15:clr>
            <a:srgbClr val="F26B43"/>
          </p15:clr>
        </p15:guide>
        <p15:guide id="6" pos="1220" userDrawn="1">
          <p15:clr>
            <a:srgbClr val="F26B43"/>
          </p15:clr>
        </p15:guide>
        <p15:guide id="7" pos="3419" userDrawn="1">
          <p15:clr>
            <a:srgbClr val="F26B43"/>
          </p15:clr>
        </p15:guide>
        <p15:guide id="8" pos="3500" userDrawn="1">
          <p15:clr>
            <a:srgbClr val="F26B43"/>
          </p15:clr>
        </p15:guide>
        <p15:guide id="9" pos="4179" userDrawn="1">
          <p15:clr>
            <a:srgbClr val="F26B43"/>
          </p15:clr>
        </p15:guide>
        <p15:guide id="10" pos="4260" userDrawn="1">
          <p15:clr>
            <a:srgbClr val="F26B43"/>
          </p15:clr>
        </p15:guide>
        <p15:guide id="11" pos="2741" userDrawn="1">
          <p15:clr>
            <a:srgbClr val="F26B43"/>
          </p15:clr>
        </p15:guide>
        <p15:guide id="12" pos="2660" userDrawn="1">
          <p15:clr>
            <a:srgbClr val="F26B43"/>
          </p15:clr>
        </p15:guide>
        <p15:guide id="13" pos="1980" userDrawn="1">
          <p15:clr>
            <a:srgbClr val="F26B43"/>
          </p15:clr>
        </p15:guide>
        <p15:guide id="14" pos="1900" userDrawn="1">
          <p15:clr>
            <a:srgbClr val="F26B43"/>
          </p15:clr>
        </p15:guide>
        <p15:guide id="15" pos="5020" userDrawn="1">
          <p15:clr>
            <a:srgbClr val="F26B43"/>
          </p15:clr>
        </p15:guide>
        <p15:guide id="16" pos="4939" userDrawn="1">
          <p15:clr>
            <a:srgbClr val="F26B43"/>
          </p15:clr>
        </p15:guide>
        <p15:guide id="17" pos="5700" userDrawn="1">
          <p15:clr>
            <a:srgbClr val="F26B43"/>
          </p15:clr>
        </p15:guide>
        <p15:guide id="18" pos="5777" userDrawn="1">
          <p15:clr>
            <a:srgbClr val="F26B43"/>
          </p15:clr>
        </p15:guide>
        <p15:guide id="19" pos="6457" userDrawn="1">
          <p15:clr>
            <a:srgbClr val="F26B43"/>
          </p15:clr>
        </p15:guide>
        <p15:guide id="20" pos="6537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593" userDrawn="1">
          <p15:clr>
            <a:srgbClr val="F26B43"/>
          </p15:clr>
        </p15:guide>
        <p15:guide id="23" orient="horz" pos="1139" userDrawn="1">
          <p15:clr>
            <a:srgbClr val="F26B43"/>
          </p15:clr>
        </p15:guide>
        <p15:guide id="24" orient="horz" pos="2500" userDrawn="1">
          <p15:clr>
            <a:srgbClr val="F26B43"/>
          </p15:clr>
        </p15:guide>
        <p15:guide id="25" orient="horz" pos="2954" userDrawn="1">
          <p15:clr>
            <a:srgbClr val="F26B43"/>
          </p15:clr>
        </p15:guide>
        <p15:guide id="26" orient="horz" pos="3385" userDrawn="1">
          <p15:clr>
            <a:srgbClr val="F26B43"/>
          </p15:clr>
        </p15:guide>
        <p15:guide id="27" orient="horz" pos="2047" userDrawn="1">
          <p15:clr>
            <a:srgbClr val="F26B43"/>
          </p15:clr>
        </p15:guide>
        <p15:guide id="28" orient="horz" pos="1820" userDrawn="1">
          <p15:clr>
            <a:srgbClr val="F26B43"/>
          </p15:clr>
        </p15:guide>
        <p15:guide id="29" orient="horz" pos="227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38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/>
  <p:txStyles>
    <p:titleStyle>
      <a:lvl1pPr algn="ctr" defTabSz="1219201" rtl="0" eaLnBrk="1" latinLnBrk="0" hangingPunct="1"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1" indent="-457201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1" algn="l" defTabSz="121920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5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5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»"/>
        <a:defRPr sz="265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1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94060" y="6294735"/>
            <a:ext cx="123016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800" dirty="0">
                <a:latin typeface="Poppins" panose="00000500000000000000" pitchFamily="2" charset="0"/>
                <a:cs typeface="Poppins" panose="00000500000000000000" pitchFamily="2" charset="0"/>
              </a:rPr>
              <a:t>Copyright © SUSE 2022 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"/>
          </p:nvPr>
        </p:nvSpPr>
        <p:spPr>
          <a:xfrm>
            <a:off x="731837" y="2528888"/>
            <a:ext cx="10728325" cy="183127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35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1000"/>
        </a:spcAft>
        <a:buNone/>
        <a:defRPr sz="32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accent1"/>
        </a:buClr>
        <a:buFont typeface="Poppins Black" panose="00000A00000000000000" pitchFamily="2" charset="0"/>
        <a:buChar char="—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SemiBold" panose="000007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Poppins Light" panose="00000400000000000000" pitchFamily="2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7219">
          <p15:clr>
            <a:srgbClr val="F26B43"/>
          </p15:clr>
        </p15:guide>
        <p15:guide id="5" pos="1141">
          <p15:clr>
            <a:srgbClr val="F26B43"/>
          </p15:clr>
        </p15:guide>
        <p15:guide id="6" pos="1220">
          <p15:clr>
            <a:srgbClr val="F26B43"/>
          </p15:clr>
        </p15:guide>
        <p15:guide id="7" pos="3419">
          <p15:clr>
            <a:srgbClr val="F26B43"/>
          </p15:clr>
        </p15:guide>
        <p15:guide id="8" pos="3500">
          <p15:clr>
            <a:srgbClr val="F26B43"/>
          </p15:clr>
        </p15:guide>
        <p15:guide id="9" pos="4179">
          <p15:clr>
            <a:srgbClr val="F26B43"/>
          </p15:clr>
        </p15:guide>
        <p15:guide id="10" pos="4260">
          <p15:clr>
            <a:srgbClr val="F26B43"/>
          </p15:clr>
        </p15:guide>
        <p15:guide id="11" pos="2741">
          <p15:clr>
            <a:srgbClr val="F26B43"/>
          </p15:clr>
        </p15:guide>
        <p15:guide id="12" pos="2660">
          <p15:clr>
            <a:srgbClr val="F26B43"/>
          </p15:clr>
        </p15:guide>
        <p15:guide id="13" pos="1980">
          <p15:clr>
            <a:srgbClr val="F26B43"/>
          </p15:clr>
        </p15:guide>
        <p15:guide id="14" pos="1900">
          <p15:clr>
            <a:srgbClr val="F26B43"/>
          </p15:clr>
        </p15:guide>
        <p15:guide id="15" pos="5020">
          <p15:clr>
            <a:srgbClr val="F26B43"/>
          </p15:clr>
        </p15:guide>
        <p15:guide id="16" pos="4939">
          <p15:clr>
            <a:srgbClr val="F26B43"/>
          </p15:clr>
        </p15:guide>
        <p15:guide id="17" pos="5700">
          <p15:clr>
            <a:srgbClr val="F26B43"/>
          </p15:clr>
        </p15:guide>
        <p15:guide id="18" pos="5777">
          <p15:clr>
            <a:srgbClr val="F26B43"/>
          </p15:clr>
        </p15:guide>
        <p15:guide id="19" pos="6457">
          <p15:clr>
            <a:srgbClr val="F26B43"/>
          </p15:clr>
        </p15:guide>
        <p15:guide id="20" pos="6537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593">
          <p15:clr>
            <a:srgbClr val="F26B43"/>
          </p15:clr>
        </p15:guide>
        <p15:guide id="23" orient="horz" pos="1139">
          <p15:clr>
            <a:srgbClr val="F26B43"/>
          </p15:clr>
        </p15:guide>
        <p15:guide id="24" orient="horz" pos="2500">
          <p15:clr>
            <a:srgbClr val="F26B43"/>
          </p15:clr>
        </p15:guide>
        <p15:guide id="25" orient="horz" pos="2954">
          <p15:clr>
            <a:srgbClr val="F26B43"/>
          </p15:clr>
        </p15:guide>
        <p15:guide id="26" orient="horz" pos="3385">
          <p15:clr>
            <a:srgbClr val="F26B43"/>
          </p15:clr>
        </p15:guide>
        <p15:guide id="27" orient="horz" pos="2047">
          <p15:clr>
            <a:srgbClr val="F26B43"/>
          </p15:clr>
        </p15:guide>
        <p15:guide id="28" orient="horz" pos="1820">
          <p15:clr>
            <a:srgbClr val="F26B43"/>
          </p15:clr>
        </p15:guide>
        <p15:guide id="29" orient="horz" pos="22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Stars In The Night Sky">
            <a:hlinkClick r:id="" action="ppaction://media"/>
            <a:extLst>
              <a:ext uri="{FF2B5EF4-FFF2-40B4-BE49-F238E27FC236}">
                <a16:creationId xmlns:a16="http://schemas.microsoft.com/office/drawing/2014/main" id="{1C3BC5E0-EFDE-78A5-691B-BB2AA3A08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5000" contrast="-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6" name="Straight Connector 115"/>
          <p:cNvCxnSpPr/>
          <p:nvPr/>
        </p:nvCxnSpPr>
        <p:spPr>
          <a:xfrm>
            <a:off x="0" y="3963464"/>
            <a:ext cx="10500346" cy="0"/>
          </a:xfrm>
          <a:prstGeom prst="line">
            <a:avLst/>
          </a:prstGeom>
          <a:ln w="28575">
            <a:solidFill>
              <a:srgbClr val="B0F7F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26809" y="620267"/>
            <a:ext cx="2087110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cy-GB" sz="3600" dirty="0">
                <a:solidFill>
                  <a:schemeClr val="bg1"/>
                </a:solidFill>
                <a:latin typeface="+mj-lt"/>
                <a:ea typeface="Segoe UI Black"/>
                <a:cs typeface="Segoe UI Semibold"/>
              </a:rPr>
              <a:t>JOURNEY</a:t>
            </a:r>
            <a:endParaRPr lang="en-US" sz="3600" dirty="0">
              <a:solidFill>
                <a:schemeClr val="bg1"/>
              </a:solidFill>
              <a:latin typeface="+mj-lt"/>
              <a:ea typeface="Segoe UI Black"/>
              <a:cs typeface="Segoe UI Semibold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826809" y="3774062"/>
            <a:ext cx="1384300" cy="548177"/>
            <a:chOff x="929805" y="4201624"/>
            <a:chExt cx="1384300" cy="548177"/>
          </a:xfrm>
        </p:grpSpPr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929805" y="4391026"/>
              <a:ext cx="1384300" cy="358775"/>
            </a:xfrm>
            <a:custGeom>
              <a:avLst/>
              <a:gdLst>
                <a:gd name="T0" fmla="*/ 872 w 872"/>
                <a:gd name="T1" fmla="*/ 0 h 226"/>
                <a:gd name="T2" fmla="*/ 872 w 872"/>
                <a:gd name="T3" fmla="*/ 126 h 226"/>
                <a:gd name="T4" fmla="*/ 655 w 872"/>
                <a:gd name="T5" fmla="*/ 226 h 226"/>
                <a:gd name="T6" fmla="*/ 0 w 872"/>
                <a:gd name="T7" fmla="*/ 226 h 226"/>
                <a:gd name="T8" fmla="*/ 0 w 872"/>
                <a:gd name="T9" fmla="*/ 87 h 226"/>
                <a:gd name="T10" fmla="*/ 872 w 872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2" h="226">
                  <a:moveTo>
                    <a:pt x="872" y="0"/>
                  </a:moveTo>
                  <a:lnTo>
                    <a:pt x="872" y="126"/>
                  </a:lnTo>
                  <a:lnTo>
                    <a:pt x="655" y="226"/>
                  </a:lnTo>
                  <a:lnTo>
                    <a:pt x="0" y="226"/>
                  </a:lnTo>
                  <a:lnTo>
                    <a:pt x="0" y="87"/>
                  </a:lnTo>
                  <a:lnTo>
                    <a:pt x="87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B0F7F4">
                    <a:alpha val="20000"/>
                  </a:srgbClr>
                </a:gs>
                <a:gs pos="0">
                  <a:srgbClr val="B0F7F4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4"/>
            <p:cNvGrpSpPr>
              <a:grpSpLocks noChangeAspect="1"/>
            </p:cNvGrpSpPr>
            <p:nvPr/>
          </p:nvGrpSpPr>
          <p:grpSpPr bwMode="auto">
            <a:xfrm>
              <a:off x="929805" y="4201624"/>
              <a:ext cx="1384300" cy="333375"/>
              <a:chOff x="3404" y="2519"/>
              <a:chExt cx="872" cy="210"/>
            </a:xfrm>
          </p:grpSpPr>
          <p:sp>
            <p:nvSpPr>
              <p:cNvPr id="52" name="Freeform 5"/>
              <p:cNvSpPr>
                <a:spLocks/>
              </p:cNvSpPr>
              <p:nvPr/>
            </p:nvSpPr>
            <p:spPr bwMode="auto">
              <a:xfrm>
                <a:off x="3404" y="2519"/>
                <a:ext cx="655" cy="210"/>
              </a:xfrm>
              <a:custGeom>
                <a:avLst/>
                <a:gdLst>
                  <a:gd name="T0" fmla="*/ 107 w 655"/>
                  <a:gd name="T1" fmla="*/ 0 h 210"/>
                  <a:gd name="T2" fmla="*/ 107 w 655"/>
                  <a:gd name="T3" fmla="*/ 93 h 210"/>
                  <a:gd name="T4" fmla="*/ 0 w 655"/>
                  <a:gd name="T5" fmla="*/ 141 h 210"/>
                  <a:gd name="T6" fmla="*/ 0 w 655"/>
                  <a:gd name="T7" fmla="*/ 210 h 210"/>
                  <a:gd name="T8" fmla="*/ 655 w 655"/>
                  <a:gd name="T9" fmla="*/ 210 h 210"/>
                  <a:gd name="T10" fmla="*/ 655 w 655"/>
                  <a:gd name="T11" fmla="*/ 141 h 210"/>
                  <a:gd name="T12" fmla="*/ 107 w 655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5" h="210">
                    <a:moveTo>
                      <a:pt x="107" y="0"/>
                    </a:moveTo>
                    <a:lnTo>
                      <a:pt x="107" y="93"/>
                    </a:lnTo>
                    <a:lnTo>
                      <a:pt x="0" y="141"/>
                    </a:lnTo>
                    <a:lnTo>
                      <a:pt x="0" y="210"/>
                    </a:lnTo>
                    <a:lnTo>
                      <a:pt x="655" y="210"/>
                    </a:lnTo>
                    <a:lnTo>
                      <a:pt x="655" y="141"/>
                    </a:lnTo>
                    <a:lnTo>
                      <a:pt x="107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B0F7F4"/>
                  </a:gs>
                  <a:gs pos="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53" name="Freeform 6"/>
              <p:cNvSpPr>
                <a:spLocks/>
              </p:cNvSpPr>
              <p:nvPr/>
            </p:nvSpPr>
            <p:spPr bwMode="auto">
              <a:xfrm>
                <a:off x="3404" y="2519"/>
                <a:ext cx="872" cy="141"/>
              </a:xfrm>
              <a:custGeom>
                <a:avLst/>
                <a:gdLst>
                  <a:gd name="T0" fmla="*/ 107 w 872"/>
                  <a:gd name="T1" fmla="*/ 0 h 141"/>
                  <a:gd name="T2" fmla="*/ 724 w 872"/>
                  <a:gd name="T3" fmla="*/ 0 h 141"/>
                  <a:gd name="T4" fmla="*/ 872 w 872"/>
                  <a:gd name="T5" fmla="*/ 51 h 141"/>
                  <a:gd name="T6" fmla="*/ 655 w 872"/>
                  <a:gd name="T7" fmla="*/ 141 h 141"/>
                  <a:gd name="T8" fmla="*/ 0 w 872"/>
                  <a:gd name="T9" fmla="*/ 141 h 141"/>
                  <a:gd name="T10" fmla="*/ 164 w 872"/>
                  <a:gd name="T11" fmla="*/ 51 h 141"/>
                  <a:gd name="T12" fmla="*/ 107 w 872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141">
                    <a:moveTo>
                      <a:pt x="107" y="0"/>
                    </a:moveTo>
                    <a:lnTo>
                      <a:pt x="724" y="0"/>
                    </a:lnTo>
                    <a:lnTo>
                      <a:pt x="872" y="51"/>
                    </a:lnTo>
                    <a:lnTo>
                      <a:pt x="655" y="141"/>
                    </a:lnTo>
                    <a:lnTo>
                      <a:pt x="0" y="141"/>
                    </a:lnTo>
                    <a:lnTo>
                      <a:pt x="164" y="51"/>
                    </a:lnTo>
                    <a:lnTo>
                      <a:pt x="107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125680"/>
                  </a:gs>
                  <a:gs pos="0">
                    <a:srgbClr val="12395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54" name="Freeform 7"/>
              <p:cNvSpPr>
                <a:spLocks/>
              </p:cNvSpPr>
              <p:nvPr/>
            </p:nvSpPr>
            <p:spPr bwMode="auto">
              <a:xfrm>
                <a:off x="4059" y="2570"/>
                <a:ext cx="217" cy="159"/>
              </a:xfrm>
              <a:custGeom>
                <a:avLst/>
                <a:gdLst>
                  <a:gd name="T0" fmla="*/ 217 w 217"/>
                  <a:gd name="T1" fmla="*/ 0 h 159"/>
                  <a:gd name="T2" fmla="*/ 217 w 217"/>
                  <a:gd name="T3" fmla="*/ 71 h 159"/>
                  <a:gd name="T4" fmla="*/ 0 w 217"/>
                  <a:gd name="T5" fmla="*/ 159 h 159"/>
                  <a:gd name="T6" fmla="*/ 0 w 217"/>
                  <a:gd name="T7" fmla="*/ 90 h 159"/>
                  <a:gd name="T8" fmla="*/ 217 w 217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159">
                    <a:moveTo>
                      <a:pt x="217" y="0"/>
                    </a:moveTo>
                    <a:lnTo>
                      <a:pt x="217" y="71"/>
                    </a:lnTo>
                    <a:lnTo>
                      <a:pt x="0" y="159"/>
                    </a:lnTo>
                    <a:lnTo>
                      <a:pt x="0" y="90"/>
                    </a:lnTo>
                    <a:lnTo>
                      <a:pt x="217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B0F7F4"/>
                  </a:gs>
                  <a:gs pos="0">
                    <a:schemeClr val="bg1"/>
                  </a:gs>
                </a:gsLst>
                <a:lin ang="189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3064292" y="3774062"/>
            <a:ext cx="1384300" cy="548177"/>
            <a:chOff x="929805" y="4201624"/>
            <a:chExt cx="1384300" cy="548177"/>
          </a:xfrm>
        </p:grpSpPr>
        <p:sp>
          <p:nvSpPr>
            <p:cNvPr id="92" name="Freeform 11"/>
            <p:cNvSpPr>
              <a:spLocks/>
            </p:cNvSpPr>
            <p:nvPr/>
          </p:nvSpPr>
          <p:spPr bwMode="auto">
            <a:xfrm>
              <a:off x="929805" y="4391026"/>
              <a:ext cx="1384300" cy="358775"/>
            </a:xfrm>
            <a:custGeom>
              <a:avLst/>
              <a:gdLst>
                <a:gd name="T0" fmla="*/ 872 w 872"/>
                <a:gd name="T1" fmla="*/ 0 h 226"/>
                <a:gd name="T2" fmla="*/ 872 w 872"/>
                <a:gd name="T3" fmla="*/ 126 h 226"/>
                <a:gd name="T4" fmla="*/ 655 w 872"/>
                <a:gd name="T5" fmla="*/ 226 h 226"/>
                <a:gd name="T6" fmla="*/ 0 w 872"/>
                <a:gd name="T7" fmla="*/ 226 h 226"/>
                <a:gd name="T8" fmla="*/ 0 w 872"/>
                <a:gd name="T9" fmla="*/ 87 h 226"/>
                <a:gd name="T10" fmla="*/ 872 w 872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2" h="226">
                  <a:moveTo>
                    <a:pt x="872" y="0"/>
                  </a:moveTo>
                  <a:lnTo>
                    <a:pt x="872" y="126"/>
                  </a:lnTo>
                  <a:lnTo>
                    <a:pt x="655" y="226"/>
                  </a:lnTo>
                  <a:lnTo>
                    <a:pt x="0" y="226"/>
                  </a:lnTo>
                  <a:lnTo>
                    <a:pt x="0" y="87"/>
                  </a:lnTo>
                  <a:lnTo>
                    <a:pt x="87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B0F7F4">
                    <a:alpha val="20000"/>
                  </a:srgbClr>
                </a:gs>
                <a:gs pos="0">
                  <a:srgbClr val="B0F7F4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3" name="Group 4"/>
            <p:cNvGrpSpPr>
              <a:grpSpLocks noChangeAspect="1"/>
            </p:cNvGrpSpPr>
            <p:nvPr/>
          </p:nvGrpSpPr>
          <p:grpSpPr bwMode="auto">
            <a:xfrm>
              <a:off x="929805" y="4201624"/>
              <a:ext cx="1384300" cy="333375"/>
              <a:chOff x="3404" y="2519"/>
              <a:chExt cx="872" cy="210"/>
            </a:xfrm>
          </p:grpSpPr>
          <p:sp>
            <p:nvSpPr>
              <p:cNvPr id="94" name="Freeform 5"/>
              <p:cNvSpPr>
                <a:spLocks/>
              </p:cNvSpPr>
              <p:nvPr/>
            </p:nvSpPr>
            <p:spPr bwMode="auto">
              <a:xfrm>
                <a:off x="3404" y="2519"/>
                <a:ext cx="655" cy="210"/>
              </a:xfrm>
              <a:custGeom>
                <a:avLst/>
                <a:gdLst>
                  <a:gd name="T0" fmla="*/ 107 w 655"/>
                  <a:gd name="T1" fmla="*/ 0 h 210"/>
                  <a:gd name="T2" fmla="*/ 107 w 655"/>
                  <a:gd name="T3" fmla="*/ 93 h 210"/>
                  <a:gd name="T4" fmla="*/ 0 w 655"/>
                  <a:gd name="T5" fmla="*/ 141 h 210"/>
                  <a:gd name="T6" fmla="*/ 0 w 655"/>
                  <a:gd name="T7" fmla="*/ 210 h 210"/>
                  <a:gd name="T8" fmla="*/ 655 w 655"/>
                  <a:gd name="T9" fmla="*/ 210 h 210"/>
                  <a:gd name="T10" fmla="*/ 655 w 655"/>
                  <a:gd name="T11" fmla="*/ 141 h 210"/>
                  <a:gd name="T12" fmla="*/ 107 w 655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5" h="210">
                    <a:moveTo>
                      <a:pt x="107" y="0"/>
                    </a:moveTo>
                    <a:lnTo>
                      <a:pt x="107" y="93"/>
                    </a:lnTo>
                    <a:lnTo>
                      <a:pt x="0" y="141"/>
                    </a:lnTo>
                    <a:lnTo>
                      <a:pt x="0" y="210"/>
                    </a:lnTo>
                    <a:lnTo>
                      <a:pt x="655" y="210"/>
                    </a:lnTo>
                    <a:lnTo>
                      <a:pt x="655" y="141"/>
                    </a:lnTo>
                    <a:lnTo>
                      <a:pt x="107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B0F7F4"/>
                  </a:gs>
                  <a:gs pos="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95" name="Freeform 6"/>
              <p:cNvSpPr>
                <a:spLocks/>
              </p:cNvSpPr>
              <p:nvPr/>
            </p:nvSpPr>
            <p:spPr bwMode="auto">
              <a:xfrm>
                <a:off x="3404" y="2519"/>
                <a:ext cx="872" cy="141"/>
              </a:xfrm>
              <a:custGeom>
                <a:avLst/>
                <a:gdLst>
                  <a:gd name="T0" fmla="*/ 107 w 872"/>
                  <a:gd name="T1" fmla="*/ 0 h 141"/>
                  <a:gd name="T2" fmla="*/ 724 w 872"/>
                  <a:gd name="T3" fmla="*/ 0 h 141"/>
                  <a:gd name="T4" fmla="*/ 872 w 872"/>
                  <a:gd name="T5" fmla="*/ 51 h 141"/>
                  <a:gd name="T6" fmla="*/ 655 w 872"/>
                  <a:gd name="T7" fmla="*/ 141 h 141"/>
                  <a:gd name="T8" fmla="*/ 0 w 872"/>
                  <a:gd name="T9" fmla="*/ 141 h 141"/>
                  <a:gd name="T10" fmla="*/ 164 w 872"/>
                  <a:gd name="T11" fmla="*/ 51 h 141"/>
                  <a:gd name="T12" fmla="*/ 107 w 872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2" h="141">
                    <a:moveTo>
                      <a:pt x="107" y="0"/>
                    </a:moveTo>
                    <a:lnTo>
                      <a:pt x="724" y="0"/>
                    </a:lnTo>
                    <a:lnTo>
                      <a:pt x="872" y="51"/>
                    </a:lnTo>
                    <a:lnTo>
                      <a:pt x="655" y="141"/>
                    </a:lnTo>
                    <a:lnTo>
                      <a:pt x="0" y="141"/>
                    </a:lnTo>
                    <a:lnTo>
                      <a:pt x="164" y="51"/>
                    </a:lnTo>
                    <a:lnTo>
                      <a:pt x="107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125680"/>
                  </a:gs>
                  <a:gs pos="0">
                    <a:srgbClr val="12395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96" name="Freeform 7"/>
              <p:cNvSpPr>
                <a:spLocks/>
              </p:cNvSpPr>
              <p:nvPr/>
            </p:nvSpPr>
            <p:spPr bwMode="auto">
              <a:xfrm>
                <a:off x="4059" y="2570"/>
                <a:ext cx="217" cy="159"/>
              </a:xfrm>
              <a:custGeom>
                <a:avLst/>
                <a:gdLst>
                  <a:gd name="T0" fmla="*/ 217 w 217"/>
                  <a:gd name="T1" fmla="*/ 0 h 159"/>
                  <a:gd name="T2" fmla="*/ 217 w 217"/>
                  <a:gd name="T3" fmla="*/ 71 h 159"/>
                  <a:gd name="T4" fmla="*/ 0 w 217"/>
                  <a:gd name="T5" fmla="*/ 159 h 159"/>
                  <a:gd name="T6" fmla="*/ 0 w 217"/>
                  <a:gd name="T7" fmla="*/ 90 h 159"/>
                  <a:gd name="T8" fmla="*/ 217 w 217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159">
                    <a:moveTo>
                      <a:pt x="217" y="0"/>
                    </a:moveTo>
                    <a:lnTo>
                      <a:pt x="217" y="71"/>
                    </a:lnTo>
                    <a:lnTo>
                      <a:pt x="0" y="159"/>
                    </a:lnTo>
                    <a:lnTo>
                      <a:pt x="0" y="90"/>
                    </a:lnTo>
                    <a:lnTo>
                      <a:pt x="217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B0F7F4"/>
                  </a:gs>
                  <a:gs pos="0">
                    <a:schemeClr val="bg1"/>
                  </a:gs>
                </a:gsLst>
                <a:lin ang="189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C3F555-C38C-69E9-7C0B-2EBCE41E541B}"/>
              </a:ext>
            </a:extLst>
          </p:cNvPr>
          <p:cNvGrpSpPr/>
          <p:nvPr/>
        </p:nvGrpSpPr>
        <p:grpSpPr>
          <a:xfrm>
            <a:off x="2859687" y="2319886"/>
            <a:ext cx="1778801" cy="3137351"/>
            <a:chOff x="2859687" y="2319886"/>
            <a:chExt cx="1778801" cy="3137351"/>
          </a:xfrm>
        </p:grpSpPr>
        <p:sp>
          <p:nvSpPr>
            <p:cNvPr id="158" name="TextBox 157"/>
            <p:cNvSpPr txBox="1"/>
            <p:nvPr/>
          </p:nvSpPr>
          <p:spPr>
            <a:xfrm>
              <a:off x="2886964" y="4687136"/>
              <a:ext cx="1751524" cy="26161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cy-GB" sz="17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ea typeface="Segoe UI Black"/>
                  <a:cs typeface="Segoe UI Semibold"/>
                </a:rPr>
                <a:t>Two</a:t>
              </a:r>
              <a:r>
                <a:rPr lang="cy-GB" sz="17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ea typeface="Segoe UI Black"/>
                  <a:cs typeface="Segoe UI Semibold"/>
                </a:rPr>
                <a:t> </a:t>
              </a:r>
              <a:r>
                <a:rPr lang="cy-GB" sz="17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ea typeface="Segoe UI Black"/>
                  <a:cs typeface="Segoe UI Semibold"/>
                </a:rPr>
                <a:t>Two</a:t>
              </a:r>
            </a:p>
          </p:txBody>
        </p: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D3648ED5-4347-900F-C963-BF26CB02F7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442" y="2319886"/>
              <a:ext cx="1260000" cy="1260000"/>
            </a:xfrm>
            <a:prstGeom prst="diamond">
              <a:avLst/>
            </a:prstGeom>
            <a:noFill/>
            <a:ln w="104775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15E6C6-8C79-508F-11F6-3D60855B3E50}"/>
                </a:ext>
              </a:extLst>
            </p:cNvPr>
            <p:cNvSpPr txBox="1"/>
            <p:nvPr/>
          </p:nvSpPr>
          <p:spPr>
            <a:xfrm>
              <a:off x="2859687" y="5134969"/>
              <a:ext cx="1751525" cy="3222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11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89C762-9EB7-A78C-9B2D-E8C775D63882}"/>
              </a:ext>
            </a:extLst>
          </p:cNvPr>
          <p:cNvGrpSpPr/>
          <p:nvPr/>
        </p:nvGrpSpPr>
        <p:grpSpPr>
          <a:xfrm>
            <a:off x="642736" y="2318225"/>
            <a:ext cx="1751525" cy="3139012"/>
            <a:chOff x="642736" y="2318225"/>
            <a:chExt cx="1751525" cy="31390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245CDC-4568-E72D-E3A7-3F0432DA96AD}"/>
                </a:ext>
              </a:extLst>
            </p:cNvPr>
            <p:cNvGrpSpPr/>
            <p:nvPr/>
          </p:nvGrpSpPr>
          <p:grpSpPr>
            <a:xfrm>
              <a:off x="642736" y="2318225"/>
              <a:ext cx="1751524" cy="2621422"/>
              <a:chOff x="642736" y="2318225"/>
              <a:chExt cx="1751524" cy="2621422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642736" y="4678037"/>
                <a:ext cx="1751524" cy="26161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cy-GB" sz="17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  <a:ea typeface="Segoe UI Black"/>
                    <a:cs typeface="Segoe UI Semibold"/>
                  </a:rPr>
                  <a:t>One</a:t>
                </a:r>
                <a:r>
                  <a:rPr lang="cy-GB" sz="17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  <a:ea typeface="Segoe UI Black"/>
                    <a:cs typeface="Segoe UI Semibold"/>
                  </a:rPr>
                  <a:t> </a:t>
                </a:r>
                <a:r>
                  <a:rPr lang="cy-GB" sz="17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  <a:ea typeface="Segoe UI Black"/>
                    <a:cs typeface="Segoe UI Semibold"/>
                  </a:rPr>
                  <a:t>One</a:t>
                </a:r>
                <a:endParaRPr lang="en-US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9" name="Diamond 88">
                <a:extLst>
                  <a:ext uri="{FF2B5EF4-FFF2-40B4-BE49-F238E27FC236}">
                    <a16:creationId xmlns:a16="http://schemas.microsoft.com/office/drawing/2014/main" id="{DDCC978F-E789-D501-C522-7FFC85F958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8959" y="2318225"/>
                <a:ext cx="1260000" cy="1260000"/>
              </a:xfrm>
              <a:prstGeom prst="diamond">
                <a:avLst/>
              </a:prstGeom>
              <a:noFill/>
              <a:ln w="104775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C337437-4D04-EBDB-FB7F-013CE59BADA2}"/>
                </a:ext>
              </a:extLst>
            </p:cNvPr>
            <p:cNvSpPr txBox="1"/>
            <p:nvPr/>
          </p:nvSpPr>
          <p:spPr>
            <a:xfrm>
              <a:off x="642736" y="5134969"/>
              <a:ext cx="1751525" cy="3222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1100" dirty="0">
                <a:solidFill>
                  <a:schemeClr val="accent4">
                    <a:lumMod val="20000"/>
                    <a:lumOff val="80000"/>
                  </a:schemeClr>
                </a:solidFill>
                <a:cs typeface="Poppi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9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Video 2" title="Stars In The Night Sky">
            <a:hlinkClick r:id="" action="ppaction://media"/>
            <a:extLst>
              <a:ext uri="{FF2B5EF4-FFF2-40B4-BE49-F238E27FC236}">
                <a16:creationId xmlns:a16="http://schemas.microsoft.com/office/drawing/2014/main" id="{91FE652C-C57C-C06D-ADE8-A226927EB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5000" contrast="-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6809" y="620267"/>
            <a:ext cx="2087110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cy-GB" sz="3600" dirty="0">
                <a:solidFill>
                  <a:schemeClr val="bg1"/>
                </a:solidFill>
                <a:latin typeface="+mj-lt"/>
                <a:ea typeface="Segoe UI Black"/>
                <a:cs typeface="Segoe UI Semibold"/>
              </a:rPr>
              <a:t>JOURNEY</a:t>
            </a:r>
            <a:endParaRPr lang="en-US" sz="3600" dirty="0">
              <a:solidFill>
                <a:schemeClr val="bg1"/>
              </a:solidFill>
              <a:latin typeface="+mj-lt"/>
              <a:ea typeface="Segoe UI Black"/>
              <a:cs typeface="Segoe UI Semi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942E2-E808-73B1-33AD-5AF9AB2B9673}"/>
              </a:ext>
            </a:extLst>
          </p:cNvPr>
          <p:cNvGrpSpPr>
            <a:grpSpLocks noChangeAspect="1"/>
          </p:cNvGrpSpPr>
          <p:nvPr/>
        </p:nvGrpSpPr>
        <p:grpSpPr>
          <a:xfrm>
            <a:off x="4992364" y="1572983"/>
            <a:ext cx="5021639" cy="1836000"/>
            <a:chOff x="0" y="2318223"/>
            <a:chExt cx="10500346" cy="3841201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8F7FCF9B-49F5-F79D-6EB6-8C77B3BFD347}"/>
                </a:ext>
              </a:extLst>
            </p:cNvPr>
            <p:cNvGrpSpPr/>
            <p:nvPr/>
          </p:nvGrpSpPr>
          <p:grpSpPr>
            <a:xfrm>
              <a:off x="0" y="2319884"/>
              <a:ext cx="10500346" cy="3649048"/>
              <a:chOff x="0" y="2319885"/>
              <a:chExt cx="10500346" cy="3648004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F8D5AC6-95DA-4865-9E58-F87F03951D63}"/>
                  </a:ext>
                </a:extLst>
              </p:cNvPr>
              <p:cNvCxnSpPr/>
              <p:nvPr/>
            </p:nvCxnSpPr>
            <p:spPr>
              <a:xfrm>
                <a:off x="0" y="3963464"/>
                <a:ext cx="10500346" cy="0"/>
              </a:xfrm>
              <a:prstGeom prst="line">
                <a:avLst/>
              </a:prstGeom>
              <a:ln w="28575">
                <a:solidFill>
                  <a:srgbClr val="B0F7F4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C806D36E-1334-714F-FF5D-9631ED1CF85D}"/>
                  </a:ext>
                </a:extLst>
              </p:cNvPr>
              <p:cNvGrpSpPr/>
              <p:nvPr/>
            </p:nvGrpSpPr>
            <p:grpSpPr>
              <a:xfrm>
                <a:off x="826809" y="3774062"/>
                <a:ext cx="1384300" cy="548177"/>
                <a:chOff x="929805" y="4201624"/>
                <a:chExt cx="1384300" cy="548177"/>
              </a:xfrm>
            </p:grpSpPr>
            <p:sp>
              <p:nvSpPr>
                <p:cNvPr id="188" name="Freeform 11">
                  <a:extLst>
                    <a:ext uri="{FF2B5EF4-FFF2-40B4-BE49-F238E27FC236}">
                      <a16:creationId xmlns:a16="http://schemas.microsoft.com/office/drawing/2014/main" id="{CEA09F24-C480-40B4-19BA-FB5B6331B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805" y="4391026"/>
                  <a:ext cx="1384300" cy="358775"/>
                </a:xfrm>
                <a:custGeom>
                  <a:avLst/>
                  <a:gdLst>
                    <a:gd name="T0" fmla="*/ 872 w 872"/>
                    <a:gd name="T1" fmla="*/ 0 h 226"/>
                    <a:gd name="T2" fmla="*/ 872 w 872"/>
                    <a:gd name="T3" fmla="*/ 126 h 226"/>
                    <a:gd name="T4" fmla="*/ 655 w 872"/>
                    <a:gd name="T5" fmla="*/ 226 h 226"/>
                    <a:gd name="T6" fmla="*/ 0 w 872"/>
                    <a:gd name="T7" fmla="*/ 226 h 226"/>
                    <a:gd name="T8" fmla="*/ 0 w 872"/>
                    <a:gd name="T9" fmla="*/ 87 h 226"/>
                    <a:gd name="T10" fmla="*/ 872 w 872"/>
                    <a:gd name="T11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2" h="226">
                      <a:moveTo>
                        <a:pt x="872" y="0"/>
                      </a:moveTo>
                      <a:lnTo>
                        <a:pt x="872" y="126"/>
                      </a:lnTo>
                      <a:lnTo>
                        <a:pt x="655" y="226"/>
                      </a:lnTo>
                      <a:lnTo>
                        <a:pt x="0" y="226"/>
                      </a:lnTo>
                      <a:lnTo>
                        <a:pt x="0" y="87"/>
                      </a:lnTo>
                      <a:lnTo>
                        <a:pt x="872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B0F7F4">
                        <a:alpha val="20000"/>
                      </a:srgbClr>
                    </a:gs>
                    <a:gs pos="0">
                      <a:srgbClr val="B0F7F4">
                        <a:alpha val="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endParaRPr lang="en-US"/>
                </a:p>
              </p:txBody>
            </p:sp>
            <p:grpSp>
              <p:nvGrpSpPr>
                <p:cNvPr id="189" name="Group 4">
                  <a:extLst>
                    <a:ext uri="{FF2B5EF4-FFF2-40B4-BE49-F238E27FC236}">
                      <a16:creationId xmlns:a16="http://schemas.microsoft.com/office/drawing/2014/main" id="{BA250F5C-C7BA-B5F3-6308-0A0A9D55EB7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29805" y="4201624"/>
                  <a:ext cx="1384300" cy="333375"/>
                  <a:chOff x="3404" y="2519"/>
                  <a:chExt cx="872" cy="210"/>
                </a:xfrm>
              </p:grpSpPr>
              <p:sp>
                <p:nvSpPr>
                  <p:cNvPr id="190" name="Freeform 5">
                    <a:extLst>
                      <a:ext uri="{FF2B5EF4-FFF2-40B4-BE49-F238E27FC236}">
                        <a16:creationId xmlns:a16="http://schemas.microsoft.com/office/drawing/2014/main" id="{489EF10A-C0B2-F318-637E-0FBACDCAAA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4" y="2519"/>
                    <a:ext cx="655" cy="210"/>
                  </a:xfrm>
                  <a:custGeom>
                    <a:avLst/>
                    <a:gdLst>
                      <a:gd name="T0" fmla="*/ 107 w 655"/>
                      <a:gd name="T1" fmla="*/ 0 h 210"/>
                      <a:gd name="T2" fmla="*/ 107 w 655"/>
                      <a:gd name="T3" fmla="*/ 93 h 210"/>
                      <a:gd name="T4" fmla="*/ 0 w 655"/>
                      <a:gd name="T5" fmla="*/ 141 h 210"/>
                      <a:gd name="T6" fmla="*/ 0 w 655"/>
                      <a:gd name="T7" fmla="*/ 210 h 210"/>
                      <a:gd name="T8" fmla="*/ 655 w 655"/>
                      <a:gd name="T9" fmla="*/ 210 h 210"/>
                      <a:gd name="T10" fmla="*/ 655 w 655"/>
                      <a:gd name="T11" fmla="*/ 141 h 210"/>
                      <a:gd name="T12" fmla="*/ 107 w 655"/>
                      <a:gd name="T13" fmla="*/ 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55" h="210">
                        <a:moveTo>
                          <a:pt x="107" y="0"/>
                        </a:moveTo>
                        <a:lnTo>
                          <a:pt x="107" y="93"/>
                        </a:lnTo>
                        <a:lnTo>
                          <a:pt x="0" y="141"/>
                        </a:lnTo>
                        <a:lnTo>
                          <a:pt x="0" y="210"/>
                        </a:lnTo>
                        <a:lnTo>
                          <a:pt x="655" y="210"/>
                        </a:lnTo>
                        <a:lnTo>
                          <a:pt x="655" y="141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0F7F4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  <p:sp>
                <p:nvSpPr>
                  <p:cNvPr id="191" name="Freeform 6">
                    <a:extLst>
                      <a:ext uri="{FF2B5EF4-FFF2-40B4-BE49-F238E27FC236}">
                        <a16:creationId xmlns:a16="http://schemas.microsoft.com/office/drawing/2014/main" id="{FA29C4CC-669E-143D-8C43-A54D437F3E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4" y="2519"/>
                    <a:ext cx="872" cy="141"/>
                  </a:xfrm>
                  <a:custGeom>
                    <a:avLst/>
                    <a:gdLst>
                      <a:gd name="T0" fmla="*/ 107 w 872"/>
                      <a:gd name="T1" fmla="*/ 0 h 141"/>
                      <a:gd name="T2" fmla="*/ 724 w 872"/>
                      <a:gd name="T3" fmla="*/ 0 h 141"/>
                      <a:gd name="T4" fmla="*/ 872 w 872"/>
                      <a:gd name="T5" fmla="*/ 51 h 141"/>
                      <a:gd name="T6" fmla="*/ 655 w 872"/>
                      <a:gd name="T7" fmla="*/ 141 h 141"/>
                      <a:gd name="T8" fmla="*/ 0 w 872"/>
                      <a:gd name="T9" fmla="*/ 141 h 141"/>
                      <a:gd name="T10" fmla="*/ 164 w 872"/>
                      <a:gd name="T11" fmla="*/ 51 h 141"/>
                      <a:gd name="T12" fmla="*/ 107 w 872"/>
                      <a:gd name="T13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72" h="141">
                        <a:moveTo>
                          <a:pt x="107" y="0"/>
                        </a:moveTo>
                        <a:lnTo>
                          <a:pt x="724" y="0"/>
                        </a:lnTo>
                        <a:lnTo>
                          <a:pt x="872" y="51"/>
                        </a:lnTo>
                        <a:lnTo>
                          <a:pt x="655" y="141"/>
                        </a:lnTo>
                        <a:lnTo>
                          <a:pt x="0" y="141"/>
                        </a:lnTo>
                        <a:lnTo>
                          <a:pt x="164" y="51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rgbClr val="125680"/>
                      </a:gs>
                      <a:gs pos="0">
                        <a:srgbClr val="12395E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  <p:sp>
                <p:nvSpPr>
                  <p:cNvPr id="192" name="Freeform 7">
                    <a:extLst>
                      <a:ext uri="{FF2B5EF4-FFF2-40B4-BE49-F238E27FC236}">
                        <a16:creationId xmlns:a16="http://schemas.microsoft.com/office/drawing/2014/main" id="{45E7F22C-3849-A791-E352-DF384E54FA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9" y="2570"/>
                    <a:ext cx="217" cy="159"/>
                  </a:xfrm>
                  <a:custGeom>
                    <a:avLst/>
                    <a:gdLst>
                      <a:gd name="T0" fmla="*/ 217 w 217"/>
                      <a:gd name="T1" fmla="*/ 0 h 159"/>
                      <a:gd name="T2" fmla="*/ 217 w 217"/>
                      <a:gd name="T3" fmla="*/ 71 h 159"/>
                      <a:gd name="T4" fmla="*/ 0 w 217"/>
                      <a:gd name="T5" fmla="*/ 159 h 159"/>
                      <a:gd name="T6" fmla="*/ 0 w 217"/>
                      <a:gd name="T7" fmla="*/ 90 h 159"/>
                      <a:gd name="T8" fmla="*/ 217 w 217"/>
                      <a:gd name="T9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159">
                        <a:moveTo>
                          <a:pt x="217" y="0"/>
                        </a:moveTo>
                        <a:lnTo>
                          <a:pt x="217" y="71"/>
                        </a:lnTo>
                        <a:lnTo>
                          <a:pt x="0" y="159"/>
                        </a:lnTo>
                        <a:lnTo>
                          <a:pt x="0" y="90"/>
                        </a:lnTo>
                        <a:lnTo>
                          <a:pt x="217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B0F7F4"/>
                      </a:gs>
                      <a:gs pos="0">
                        <a:schemeClr val="bg1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BA3DF36-4A37-5228-5C52-843B4CBCA0A4}"/>
                  </a:ext>
                </a:extLst>
              </p:cNvPr>
              <p:cNvGrpSpPr/>
              <p:nvPr/>
            </p:nvGrpSpPr>
            <p:grpSpPr>
              <a:xfrm>
                <a:off x="3064292" y="3774074"/>
                <a:ext cx="1384300" cy="548165"/>
                <a:chOff x="929805" y="4201636"/>
                <a:chExt cx="1384300" cy="548165"/>
              </a:xfrm>
            </p:grpSpPr>
            <p:sp>
              <p:nvSpPr>
                <p:cNvPr id="165" name="Freeform 11">
                  <a:extLst>
                    <a:ext uri="{FF2B5EF4-FFF2-40B4-BE49-F238E27FC236}">
                      <a16:creationId xmlns:a16="http://schemas.microsoft.com/office/drawing/2014/main" id="{4E9B342B-4DB1-4587-043F-7CE642A5EF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805" y="4391026"/>
                  <a:ext cx="1384300" cy="358775"/>
                </a:xfrm>
                <a:custGeom>
                  <a:avLst/>
                  <a:gdLst>
                    <a:gd name="T0" fmla="*/ 872 w 872"/>
                    <a:gd name="T1" fmla="*/ 0 h 226"/>
                    <a:gd name="T2" fmla="*/ 872 w 872"/>
                    <a:gd name="T3" fmla="*/ 126 h 226"/>
                    <a:gd name="T4" fmla="*/ 655 w 872"/>
                    <a:gd name="T5" fmla="*/ 226 h 226"/>
                    <a:gd name="T6" fmla="*/ 0 w 872"/>
                    <a:gd name="T7" fmla="*/ 226 h 226"/>
                    <a:gd name="T8" fmla="*/ 0 w 872"/>
                    <a:gd name="T9" fmla="*/ 87 h 226"/>
                    <a:gd name="T10" fmla="*/ 872 w 872"/>
                    <a:gd name="T11" fmla="*/ 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2" h="226">
                      <a:moveTo>
                        <a:pt x="872" y="0"/>
                      </a:moveTo>
                      <a:lnTo>
                        <a:pt x="872" y="126"/>
                      </a:lnTo>
                      <a:lnTo>
                        <a:pt x="655" y="226"/>
                      </a:lnTo>
                      <a:lnTo>
                        <a:pt x="0" y="226"/>
                      </a:lnTo>
                      <a:lnTo>
                        <a:pt x="0" y="87"/>
                      </a:lnTo>
                      <a:lnTo>
                        <a:pt x="872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B0F7F4">
                        <a:alpha val="20000"/>
                      </a:srgbClr>
                    </a:gs>
                    <a:gs pos="0">
                      <a:srgbClr val="B0F7F4">
                        <a:alpha val="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32500" lnSpcReduction="20000"/>
                </a:bodyPr>
                <a:lstStyle/>
                <a:p>
                  <a:endParaRPr lang="en-US"/>
                </a:p>
              </p:txBody>
            </p:sp>
            <p:grpSp>
              <p:nvGrpSpPr>
                <p:cNvPr id="167" name="Group 4">
                  <a:extLst>
                    <a:ext uri="{FF2B5EF4-FFF2-40B4-BE49-F238E27FC236}">
                      <a16:creationId xmlns:a16="http://schemas.microsoft.com/office/drawing/2014/main" id="{FA52F5D0-5FB4-FFA6-C649-FD4B6EDB0EC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29805" y="4201636"/>
                  <a:ext cx="1384300" cy="333376"/>
                  <a:chOff x="3404" y="2519"/>
                  <a:chExt cx="872" cy="210"/>
                </a:xfrm>
              </p:grpSpPr>
              <p:sp>
                <p:nvSpPr>
                  <p:cNvPr id="168" name="Freeform 5">
                    <a:extLst>
                      <a:ext uri="{FF2B5EF4-FFF2-40B4-BE49-F238E27FC236}">
                        <a16:creationId xmlns:a16="http://schemas.microsoft.com/office/drawing/2014/main" id="{720A0DB3-730A-1FCC-F0FB-1B2494CD3E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4" y="2519"/>
                    <a:ext cx="655" cy="210"/>
                  </a:xfrm>
                  <a:custGeom>
                    <a:avLst/>
                    <a:gdLst>
                      <a:gd name="T0" fmla="*/ 107 w 655"/>
                      <a:gd name="T1" fmla="*/ 0 h 210"/>
                      <a:gd name="T2" fmla="*/ 107 w 655"/>
                      <a:gd name="T3" fmla="*/ 93 h 210"/>
                      <a:gd name="T4" fmla="*/ 0 w 655"/>
                      <a:gd name="T5" fmla="*/ 141 h 210"/>
                      <a:gd name="T6" fmla="*/ 0 w 655"/>
                      <a:gd name="T7" fmla="*/ 210 h 210"/>
                      <a:gd name="T8" fmla="*/ 655 w 655"/>
                      <a:gd name="T9" fmla="*/ 210 h 210"/>
                      <a:gd name="T10" fmla="*/ 655 w 655"/>
                      <a:gd name="T11" fmla="*/ 141 h 210"/>
                      <a:gd name="T12" fmla="*/ 107 w 655"/>
                      <a:gd name="T13" fmla="*/ 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55" h="210">
                        <a:moveTo>
                          <a:pt x="107" y="0"/>
                        </a:moveTo>
                        <a:lnTo>
                          <a:pt x="107" y="93"/>
                        </a:lnTo>
                        <a:lnTo>
                          <a:pt x="0" y="141"/>
                        </a:lnTo>
                        <a:lnTo>
                          <a:pt x="0" y="210"/>
                        </a:lnTo>
                        <a:lnTo>
                          <a:pt x="655" y="210"/>
                        </a:lnTo>
                        <a:lnTo>
                          <a:pt x="655" y="141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0F7F4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  <p:sp>
                <p:nvSpPr>
                  <p:cNvPr id="170" name="Freeform 6">
                    <a:extLst>
                      <a:ext uri="{FF2B5EF4-FFF2-40B4-BE49-F238E27FC236}">
                        <a16:creationId xmlns:a16="http://schemas.microsoft.com/office/drawing/2014/main" id="{773019B6-AB81-D4CF-0CF2-048805DABD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4" y="2519"/>
                    <a:ext cx="872" cy="141"/>
                  </a:xfrm>
                  <a:custGeom>
                    <a:avLst/>
                    <a:gdLst>
                      <a:gd name="T0" fmla="*/ 107 w 872"/>
                      <a:gd name="T1" fmla="*/ 0 h 141"/>
                      <a:gd name="T2" fmla="*/ 724 w 872"/>
                      <a:gd name="T3" fmla="*/ 0 h 141"/>
                      <a:gd name="T4" fmla="*/ 872 w 872"/>
                      <a:gd name="T5" fmla="*/ 51 h 141"/>
                      <a:gd name="T6" fmla="*/ 655 w 872"/>
                      <a:gd name="T7" fmla="*/ 141 h 141"/>
                      <a:gd name="T8" fmla="*/ 0 w 872"/>
                      <a:gd name="T9" fmla="*/ 141 h 141"/>
                      <a:gd name="T10" fmla="*/ 164 w 872"/>
                      <a:gd name="T11" fmla="*/ 51 h 141"/>
                      <a:gd name="T12" fmla="*/ 107 w 872"/>
                      <a:gd name="T13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72" h="141">
                        <a:moveTo>
                          <a:pt x="107" y="0"/>
                        </a:moveTo>
                        <a:lnTo>
                          <a:pt x="724" y="0"/>
                        </a:lnTo>
                        <a:lnTo>
                          <a:pt x="872" y="51"/>
                        </a:lnTo>
                        <a:lnTo>
                          <a:pt x="655" y="141"/>
                        </a:lnTo>
                        <a:lnTo>
                          <a:pt x="0" y="141"/>
                        </a:lnTo>
                        <a:lnTo>
                          <a:pt x="164" y="51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rgbClr val="125680"/>
                      </a:gs>
                      <a:gs pos="0">
                        <a:srgbClr val="12395E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  <p:sp>
                <p:nvSpPr>
                  <p:cNvPr id="171" name="Freeform 7">
                    <a:extLst>
                      <a:ext uri="{FF2B5EF4-FFF2-40B4-BE49-F238E27FC236}">
                        <a16:creationId xmlns:a16="http://schemas.microsoft.com/office/drawing/2014/main" id="{58A9486A-42D0-EB16-509A-FB09DE9718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9" y="2570"/>
                    <a:ext cx="217" cy="159"/>
                  </a:xfrm>
                  <a:custGeom>
                    <a:avLst/>
                    <a:gdLst>
                      <a:gd name="T0" fmla="*/ 217 w 217"/>
                      <a:gd name="T1" fmla="*/ 0 h 159"/>
                      <a:gd name="T2" fmla="*/ 217 w 217"/>
                      <a:gd name="T3" fmla="*/ 71 h 159"/>
                      <a:gd name="T4" fmla="*/ 0 w 217"/>
                      <a:gd name="T5" fmla="*/ 159 h 159"/>
                      <a:gd name="T6" fmla="*/ 0 w 217"/>
                      <a:gd name="T7" fmla="*/ 90 h 159"/>
                      <a:gd name="T8" fmla="*/ 217 w 217"/>
                      <a:gd name="T9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159">
                        <a:moveTo>
                          <a:pt x="217" y="0"/>
                        </a:moveTo>
                        <a:lnTo>
                          <a:pt x="217" y="71"/>
                        </a:lnTo>
                        <a:lnTo>
                          <a:pt x="0" y="159"/>
                        </a:lnTo>
                        <a:lnTo>
                          <a:pt x="0" y="90"/>
                        </a:lnTo>
                        <a:lnTo>
                          <a:pt x="217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B0F7F4"/>
                      </a:gs>
                      <a:gs pos="0">
                        <a:schemeClr val="bg1"/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endParaRPr lang="en-US" sz="2000"/>
                  </a:p>
                </p:txBody>
              </p:sp>
            </p:grp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0C01F09B-91A6-2A1F-92AC-1B7F0FB6BAF5}"/>
                  </a:ext>
                </a:extLst>
              </p:cNvPr>
              <p:cNvGrpSpPr/>
              <p:nvPr/>
            </p:nvGrpSpPr>
            <p:grpSpPr>
              <a:xfrm>
                <a:off x="2859687" y="2319885"/>
                <a:ext cx="1778801" cy="3648004"/>
                <a:chOff x="2859687" y="2319885"/>
                <a:chExt cx="1778801" cy="3648004"/>
              </a:xfrm>
            </p:grpSpPr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F3C13315-7D93-A678-6DF0-CE72CBA265FD}"/>
                    </a:ext>
                  </a:extLst>
                </p:cNvPr>
                <p:cNvSpPr txBox="1"/>
                <p:nvPr/>
              </p:nvSpPr>
              <p:spPr>
                <a:xfrm>
                  <a:off x="2886964" y="4556331"/>
                  <a:ext cx="1751524" cy="5232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rmAutofit fontScale="85000" lnSpcReduction="10000"/>
                </a:bodyPr>
                <a:lstStyle/>
                <a:p>
                  <a:pPr algn="ctr"/>
                  <a:r>
                    <a:rPr lang="cy-GB" sz="1700" dirty="0" err="1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Two</a:t>
                  </a:r>
                  <a:r>
                    <a:rPr lang="cy-GB" sz="170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 </a:t>
                  </a:r>
                  <a:r>
                    <a:rPr lang="cy-GB" sz="1700" dirty="0" err="1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Two</a:t>
                  </a:r>
                  <a:endParaRPr lang="cy-GB" sz="17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j-lt"/>
                    <a:ea typeface="Segoe UI Black" panose="020B0A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64" name="Diamond 163">
                  <a:extLst>
                    <a:ext uri="{FF2B5EF4-FFF2-40B4-BE49-F238E27FC236}">
                      <a16:creationId xmlns:a16="http://schemas.microsoft.com/office/drawing/2014/main" id="{7BFF22B9-6909-CC06-98C7-4B32EAD485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26443" y="2319885"/>
                  <a:ext cx="1260000" cy="1260001"/>
                </a:xfrm>
                <a:prstGeom prst="diamond">
                  <a:avLst/>
                </a:prstGeom>
                <a:noFill/>
                <a:ln w="57150"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85000" lnSpcReduction="20000"/>
                </a:bodyPr>
                <a:lstStyle/>
                <a:p>
                  <a:pPr algn="ctr"/>
                  <a:endPara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B81015FF-E428-2EB5-D57E-38D8E2122D16}"/>
                    </a:ext>
                  </a:extLst>
                </p:cNvPr>
                <p:cNvSpPr txBox="1"/>
                <p:nvPr/>
              </p:nvSpPr>
              <p:spPr>
                <a:xfrm>
                  <a:off x="2859687" y="5134969"/>
                  <a:ext cx="1751525" cy="8329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norm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lang="en-US" sz="11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cs typeface="Poppins Light"/>
                  </a:endParaRPr>
                </a:p>
              </p:txBody>
            </p: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C02F135-1B2A-171F-D26B-476D73A2DF69}"/>
                </a:ext>
              </a:extLst>
            </p:cNvPr>
            <p:cNvGrpSpPr/>
            <p:nvPr/>
          </p:nvGrpSpPr>
          <p:grpSpPr>
            <a:xfrm>
              <a:off x="503995" y="2318223"/>
              <a:ext cx="1982710" cy="3841201"/>
              <a:chOff x="503995" y="2318224"/>
              <a:chExt cx="1982710" cy="3840102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7E848507-7781-6DA0-5818-B63DF3835CB7}"/>
                  </a:ext>
                </a:extLst>
              </p:cNvPr>
              <p:cNvGrpSpPr/>
              <p:nvPr/>
            </p:nvGrpSpPr>
            <p:grpSpPr>
              <a:xfrm>
                <a:off x="642736" y="2318224"/>
                <a:ext cx="1751524" cy="2752228"/>
                <a:chOff x="642736" y="2318224"/>
                <a:chExt cx="1751524" cy="2752228"/>
              </a:xfrm>
            </p:grpSpPr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93F3EA05-C59F-DEC9-97D5-8BE44656AAB4}"/>
                    </a:ext>
                  </a:extLst>
                </p:cNvPr>
                <p:cNvSpPr txBox="1"/>
                <p:nvPr/>
              </p:nvSpPr>
              <p:spPr>
                <a:xfrm>
                  <a:off x="642736" y="4547232"/>
                  <a:ext cx="1751524" cy="5232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rmAutofit/>
                </a:bodyPr>
                <a:lstStyle/>
                <a:p>
                  <a:pPr algn="ctr"/>
                  <a:r>
                    <a:rPr lang="cy-GB" sz="800" dirty="0" err="1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One</a:t>
                  </a:r>
                  <a:r>
                    <a:rPr lang="cy-GB" sz="80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 </a:t>
                  </a:r>
                  <a:r>
                    <a:rPr lang="cy-GB" sz="800" dirty="0" err="1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j-lt"/>
                      <a:ea typeface="Segoe UI Black"/>
                      <a:cs typeface="Segoe UI Semibold"/>
                    </a:rPr>
                    <a:t>One</a:t>
                  </a:r>
                  <a:endParaRPr lang="en-US" dirty="0" err="1"/>
                </a:p>
              </p:txBody>
            </p:sp>
            <p:sp>
              <p:nvSpPr>
                <p:cNvPr id="153" name="Diamond 152">
                  <a:extLst>
                    <a:ext uri="{FF2B5EF4-FFF2-40B4-BE49-F238E27FC236}">
                      <a16:creationId xmlns:a16="http://schemas.microsoft.com/office/drawing/2014/main" id="{17089BBD-7E3C-2176-D014-65971E5E28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8960" y="2318224"/>
                  <a:ext cx="1260000" cy="1259999"/>
                </a:xfrm>
                <a:prstGeom prst="diamond">
                  <a:avLst/>
                </a:prstGeom>
                <a:noFill/>
                <a:ln w="57150"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85000" lnSpcReduction="20000"/>
                </a:bodyPr>
                <a:lstStyle/>
                <a:p>
                  <a:pPr algn="ctr"/>
                  <a:endParaRPr lang="en-US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EDF5447-5F3C-2097-EAC2-37A932A65C3A}"/>
                  </a:ext>
                </a:extLst>
              </p:cNvPr>
              <p:cNvSpPr txBox="1"/>
              <p:nvPr/>
            </p:nvSpPr>
            <p:spPr>
              <a:xfrm>
                <a:off x="503995" y="5134968"/>
                <a:ext cx="1982710" cy="10233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norm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11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Poppins Light"/>
                </a:endParaRPr>
              </a:p>
            </p:txBody>
          </p:sp>
        </p:grp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3070B7A-9B45-489C-0DE0-6F5C93710657}"/>
              </a:ext>
            </a:extLst>
          </p:cNvPr>
          <p:cNvSpPr/>
          <p:nvPr/>
        </p:nvSpPr>
        <p:spPr>
          <a:xfrm>
            <a:off x="1550412" y="3803799"/>
            <a:ext cx="9048239" cy="2181876"/>
          </a:xfrm>
          <a:prstGeom prst="rect">
            <a:avLst/>
          </a:prstGeom>
          <a:solidFill>
            <a:schemeClr val="accent3">
              <a:lumMod val="60000"/>
              <a:lumOff val="40000"/>
              <a:alpha val="25164"/>
            </a:schemeClr>
          </a:solidFill>
          <a:ln w="19050">
            <a:solidFill>
              <a:srgbClr val="2453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94" name="Rounded Rectangle 124">
            <a:extLst>
              <a:ext uri="{FF2B5EF4-FFF2-40B4-BE49-F238E27FC236}">
                <a16:creationId xmlns:a16="http://schemas.microsoft.com/office/drawing/2014/main" id="{80E9E35E-F7F4-8613-0692-0D053A7DEEFE}"/>
              </a:ext>
            </a:extLst>
          </p:cNvPr>
          <p:cNvSpPr/>
          <p:nvPr/>
        </p:nvSpPr>
        <p:spPr>
          <a:xfrm>
            <a:off x="2142875" y="3916095"/>
            <a:ext cx="7821110" cy="950321"/>
          </a:xfrm>
          <a:prstGeom prst="round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  <a:spcBef>
                <a:spcPts val="500"/>
              </a:spcBef>
            </a:pPr>
            <a:endParaRPr lang="en-US" sz="1200"/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BDDCFB5-B8FF-5B8A-B869-8616F953AD9B}"/>
              </a:ext>
            </a:extLst>
          </p:cNvPr>
          <p:cNvGrpSpPr/>
          <p:nvPr/>
        </p:nvGrpSpPr>
        <p:grpSpPr>
          <a:xfrm>
            <a:off x="1821256" y="5700759"/>
            <a:ext cx="8290730" cy="202416"/>
            <a:chOff x="1821256" y="5700759"/>
            <a:chExt cx="8290730" cy="202416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0576E6A7-FC0B-7087-E89D-C015627FDFF3}"/>
                </a:ext>
              </a:extLst>
            </p:cNvPr>
            <p:cNvSpPr txBox="1"/>
            <p:nvPr/>
          </p:nvSpPr>
          <p:spPr>
            <a:xfrm>
              <a:off x="1821256" y="5700759"/>
              <a:ext cx="1773859" cy="1547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1400" dirty="0">
                  <a:solidFill>
                    <a:srgbClr val="ECF0F1"/>
                  </a:solidFill>
                </a:rPr>
                <a:t>Left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4D83C68F-EE18-0CA0-07EA-109ED118281E}"/>
                </a:ext>
              </a:extLst>
            </p:cNvPr>
            <p:cNvSpPr txBox="1"/>
            <p:nvPr/>
          </p:nvSpPr>
          <p:spPr>
            <a:xfrm>
              <a:off x="8338127" y="5705627"/>
              <a:ext cx="1773859" cy="1547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1400" dirty="0">
                  <a:solidFill>
                    <a:srgbClr val="ECF0F1"/>
                  </a:solidFill>
                </a:rPr>
                <a:t>Right</a:t>
              </a:r>
              <a:endParaRPr lang="en-US" dirty="0">
                <a:ea typeface="+mn-ea"/>
                <a:cs typeface="+mn-cs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A488BB7-50FC-303B-01FA-3C91E45C76DC}"/>
                </a:ext>
              </a:extLst>
            </p:cNvPr>
            <p:cNvSpPr txBox="1"/>
            <p:nvPr/>
          </p:nvSpPr>
          <p:spPr>
            <a:xfrm>
              <a:off x="4284868" y="5706069"/>
              <a:ext cx="3148457" cy="1971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1400" dirty="0">
                  <a:solidFill>
                    <a:srgbClr val="ECF0F1"/>
                  </a:solidFill>
                </a:rPr>
                <a:t>Middle</a:t>
              </a:r>
              <a:endParaRPr lang="en-US" dirty="0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5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1.85185E-6 L -4.375E-6 0.0379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USE Infinity">
  <a:themeElements>
    <a:clrScheme name="SUSE Infinity">
      <a:dk1>
        <a:srgbClr val="000000"/>
      </a:dk1>
      <a:lt1>
        <a:srgbClr val="FFFFFF"/>
      </a:lt1>
      <a:dk2>
        <a:srgbClr val="0C322C"/>
      </a:dk2>
      <a:lt2>
        <a:srgbClr val="EFEFEF"/>
      </a:lt2>
      <a:accent1>
        <a:srgbClr val="30BA78"/>
      </a:accent1>
      <a:accent2>
        <a:srgbClr val="192072"/>
      </a:accent2>
      <a:accent3>
        <a:srgbClr val="2453FF"/>
      </a:accent3>
      <a:accent4>
        <a:srgbClr val="FE7C3F"/>
      </a:accent4>
      <a:accent5>
        <a:srgbClr val="90EBCD"/>
      </a:accent5>
      <a:accent6>
        <a:srgbClr val="A5A5A5"/>
      </a:accent6>
      <a:hlink>
        <a:srgbClr val="ED7D31"/>
      </a:hlink>
      <a:folHlink>
        <a:srgbClr val="FFA56F"/>
      </a:folHlink>
    </a:clrScheme>
    <a:fontScheme name="SUSE Infinity">
      <a:majorFont>
        <a:latin typeface="Poppins Medium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SE_PPT-Template" id="{47185AEA-476F-C049-B1EA-0E44777EE2A1}" vid="{08AF4AFA-443F-6A40-A8F9-4D4BFCBCEAFE}"/>
    </a:ext>
  </a:extLst>
</a:theme>
</file>

<file path=ppt/theme/theme2.xml><?xml version="1.0" encoding="utf-8"?>
<a:theme xmlns:a="http://schemas.openxmlformats.org/drawingml/2006/main" name="1">
  <a:themeElements>
    <a:clrScheme name="Theme 58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A5CE"/>
      </a:accent1>
      <a:accent2>
        <a:srgbClr val="FFA406"/>
      </a:accent2>
      <a:accent3>
        <a:srgbClr val="00A5CE"/>
      </a:accent3>
      <a:accent4>
        <a:srgbClr val="FFA406"/>
      </a:accent4>
      <a:accent5>
        <a:srgbClr val="00A5CE"/>
      </a:accent5>
      <a:accent6>
        <a:srgbClr val="FFA406"/>
      </a:accent6>
      <a:hlink>
        <a:srgbClr val="FFFFFF"/>
      </a:hlink>
      <a:folHlink>
        <a:srgbClr val="595959"/>
      </a:folHlink>
    </a:clrScheme>
    <a:fontScheme name="Custom 81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USE Infinity">
  <a:themeElements>
    <a:clrScheme name="SUSE Infinity">
      <a:dk1>
        <a:srgbClr val="000000"/>
      </a:dk1>
      <a:lt1>
        <a:srgbClr val="FFFFFF"/>
      </a:lt1>
      <a:dk2>
        <a:srgbClr val="0C322C"/>
      </a:dk2>
      <a:lt2>
        <a:srgbClr val="EFEFEF"/>
      </a:lt2>
      <a:accent1>
        <a:srgbClr val="30BA78"/>
      </a:accent1>
      <a:accent2>
        <a:srgbClr val="192072"/>
      </a:accent2>
      <a:accent3>
        <a:srgbClr val="2453FF"/>
      </a:accent3>
      <a:accent4>
        <a:srgbClr val="FE7C3F"/>
      </a:accent4>
      <a:accent5>
        <a:srgbClr val="90EBCD"/>
      </a:accent5>
      <a:accent6>
        <a:srgbClr val="A5A5A5"/>
      </a:accent6>
      <a:hlink>
        <a:srgbClr val="ED7D31"/>
      </a:hlink>
      <a:folHlink>
        <a:srgbClr val="FFA56F"/>
      </a:folHlink>
    </a:clrScheme>
    <a:fontScheme name="SUSE Infinity">
      <a:majorFont>
        <a:latin typeface="Poppins Medium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SE_PPT Template" id="{9F0E7A6C-0821-B942-AAD8-178090726C9B}" vid="{0393640B-0204-8E41-9D76-7B2A3FBF49F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AD2D827DE544BACEFB2E97703F0C6" ma:contentTypeVersion="12" ma:contentTypeDescription="Create a new document." ma:contentTypeScope="" ma:versionID="2bf652af2a2d73ccfff17633862d883d">
  <xsd:schema xmlns:xsd="http://www.w3.org/2001/XMLSchema" xmlns:xs="http://www.w3.org/2001/XMLSchema" xmlns:p="http://schemas.microsoft.com/office/2006/metadata/properties" xmlns:ns2="1d447751-fd22-463b-aa98-1cddad9f638e" xmlns:ns3="17e5c037-d4a4-4a15-bfdf-14da95ed1cc5" targetNamespace="http://schemas.microsoft.com/office/2006/metadata/properties" ma:root="true" ma:fieldsID="568a39cce26c42439a930835c032acd7" ns2:_="" ns3:_="">
    <xsd:import namespace="1d447751-fd22-463b-aa98-1cddad9f638e"/>
    <xsd:import namespace="17e5c037-d4a4-4a15-bfdf-14da95ed1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47751-fd22-463b-aa98-1cddad9f63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5c037-d4a4-4a15-bfdf-14da95ed1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e5c037-d4a4-4a15-bfdf-14da95ed1cc5">
      <UserInfo>
        <DisplayName>Matthias Eckermann</DisplayName>
        <AccountId>367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6C1D3E-4FD7-42AF-8315-5B7045921FB7}">
  <ds:schemaRefs>
    <ds:schemaRef ds:uri="17e5c037-d4a4-4a15-bfdf-14da95ed1cc5"/>
    <ds:schemaRef ds:uri="1d447751-fd22-463b-aa98-1cddad9f63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3C6682-A717-4DEF-A002-EA59B5040EB5}">
  <ds:schemaRefs>
    <ds:schemaRef ds:uri="17e5c037-d4a4-4a15-bfdf-14da95ed1cc5"/>
    <ds:schemaRef ds:uri="1d447751-fd22-463b-aa98-1cddad9f63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D228E4-0704-48AB-A5B4-085B844E48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SUSE Infinity</Template>
  <TotalTime>25975</TotalTime>
  <Words>1304</Words>
  <Application>Microsoft Office PowerPoint</Application>
  <PresentationFormat>Widescreen</PresentationFormat>
  <Paragraphs>310</Paragraphs>
  <Slides>2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SUSE Infinity</vt:lpstr>
      <vt:lpstr>1</vt:lpstr>
      <vt:lpstr>1_SUSE Infinity</vt:lpstr>
      <vt:lpstr>PowerPoint Presentation</vt:lpstr>
      <vt:lpstr>PowerPoint Presentation</vt:lpstr>
    </vt:vector>
  </TitlesOfParts>
  <Manager/>
  <Company>SUSE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Vishal Ghariwala</cp:lastModifiedBy>
  <cp:revision>292</cp:revision>
  <dcterms:created xsi:type="dcterms:W3CDTF">2021-02-15T13:03:21Z</dcterms:created>
  <dcterms:modified xsi:type="dcterms:W3CDTF">2022-07-05T10:36:40Z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0x010100CEBAD2D827DE544BACEFB2E97703F0C6</vt:lpwstr>
  </property>
</Properties>
</file>