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8" r:id="rId2"/>
    <p:sldMasterId id="2147484036" r:id="rId3"/>
  </p:sldMasterIdLst>
  <p:notesMasterIdLst>
    <p:notesMasterId r:id="rId7"/>
  </p:notesMasterIdLst>
  <p:handoutMasterIdLst>
    <p:handoutMasterId r:id="rId8"/>
  </p:handoutMasterIdLst>
  <p:sldIdLst>
    <p:sldId id="464" r:id="rId4"/>
    <p:sldId id="258" r:id="rId5"/>
    <p:sldId id="379" r:id="rId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E2C3FF"/>
    <a:srgbClr val="E0C4FF"/>
    <a:srgbClr val="73788D"/>
    <a:srgbClr val="200C4F"/>
    <a:srgbClr val="8B8DA6"/>
    <a:srgbClr val="74A7F0"/>
    <a:srgbClr val="73A6F0"/>
    <a:srgbClr val="A5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E3108-4E12-449D-82AD-E82CDD406FB6}" v="83" dt="2021-05-06T06:54:27.970"/>
    <p1510:client id="{E607D060-83D2-474B-9C5C-54352DB135FA}" v="1955" dt="2020-11-09T19:24:16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6327" autoAdjust="0"/>
  </p:normalViewPr>
  <p:slideViewPr>
    <p:cSldViewPr snapToGrid="0" snapToObjects="1" showGuides="1">
      <p:cViewPr varScale="1">
        <p:scale>
          <a:sx n="38" d="100"/>
          <a:sy n="38" d="100"/>
        </p:scale>
        <p:origin x="42" y="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7A87137-3A5A-6248-B0FB-6A5A75E17A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261FEE-1A64-D747-803B-A3F9CFB1F4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411C4E-1735-534B-819E-F9FE3EB9F9DC}" type="datetimeFigureOut">
              <a:rPr lang="it-IT" altLang="it-IT"/>
              <a:pPr>
                <a:defRPr/>
              </a:pPr>
              <a:t>10/05/2021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FCF2EA-52F5-6948-A29F-B11A08C150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F7D3EC-9E3C-9A41-8A36-C1E7AF192A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D3787DE-C8F7-8441-8BBC-DA9317785C4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FDC9842-F0EC-C144-8880-9DDBA5B3B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CFB539-01A8-6F42-B7F5-9C8EF86606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95B9C3-4331-7945-94DD-3416BC1424BF}" type="datetimeFigureOut">
              <a:rPr lang="it-IT" altLang="it-IT"/>
              <a:pPr>
                <a:defRPr/>
              </a:pPr>
              <a:t>10/05/2021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C32B449D-06F0-CB44-B727-CE0E08EB18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454D3492-0A00-2944-9C5D-EC9025DB5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43A5FB-DA12-6A48-B938-0AAC654EF0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6C3E24-ECC1-2A49-A2C1-AE0689569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3060996-D557-7B4B-B645-1D791A80920F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B8DB9B6F-FEF8-D34B-BB36-EF74B4F20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80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-80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-80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-80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-809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-80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-80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-80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-80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7BD11410-AB9E-7043-B29B-09DA6FF7A1C0}" type="slidenum">
              <a:rPr lang="en-US" altLang="en-US" sz="100">
                <a:solidFill>
                  <a:srgbClr val="000000"/>
                </a:solidFill>
                <a:latin typeface="Tempus Sans ITC" pitchFamily="82" charset="77"/>
              </a:rPr>
              <a:pPr eaLnBrk="0" hangingPunct="0">
                <a:spcBef>
                  <a:spcPct val="0"/>
                </a:spcBef>
              </a:pPr>
              <a:t>1</a:t>
            </a:fld>
            <a:endParaRPr lang="en-US" altLang="en-US" sz="100">
              <a:solidFill>
                <a:srgbClr val="000000"/>
              </a:solidFill>
              <a:latin typeface="Tempus Sans ITC" pitchFamily="82" charset="77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337E2900-0293-194F-B6D7-4C52EA636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5875" y="792163"/>
            <a:ext cx="4260850" cy="3195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6FBEE84-9919-7E42-AE9E-9A8E98BBF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 rot="10800000"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756BE359-0AD7-6742-AB98-0AFE7E6FC0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B83AFD-5845-C94F-881B-5D2632C4944A}" type="slidenum">
              <a:rPr lang="en-US" altLang="en-US">
                <a:solidFill>
                  <a:srgbClr val="000000"/>
                </a:solidFill>
                <a:latin typeface="Papyrus" panose="020B0602040200020303" pitchFamily="34" charset="77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Papyrus" panose="020B0602040200020303" pitchFamily="34" charset="77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A405B26-5810-F849-8FC8-921820E97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023FCAE-0F27-8642-AE15-E931C8CF2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 rot="10800000"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ED5D1C-E1B2-0B4B-B2E3-E95D12197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724EF3-BC59-AB4B-A85D-34A73BFBB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65F4B6-C1C2-FB4D-B20E-2773B2FD8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ECCBA-D9DA-9B42-9019-F95316A62A0B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5744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8B99B9-7A1D-9C4A-8546-C9C44D145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8C96AD-C96C-0B4A-922F-C880AFCD9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1EA45B8-FAD4-A845-ACFB-DFCB9C6E1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7DB4B-1488-8F48-9B6D-A809EC0BCB18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4872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164263" y="609600"/>
            <a:ext cx="1590675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89063" y="609600"/>
            <a:ext cx="46228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F01B9D-0490-8E4E-838C-09AE4E298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B74E0F-AD71-B146-816B-45344C55C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BB6ECC8-CD20-3E42-BE66-F4DE2CFFB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CF91F-2576-1448-9B8B-D3508548370A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569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A44390-0297-F841-AFFC-9AC94EEA4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937CB8-9EA0-CF46-9935-C8CBF287F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7A4489D-BDED-E943-85EE-2A9CEB25F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38DB6-6982-414C-9476-05E6500584C2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0556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087FDB-B68B-A54C-B223-4F30A344B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5E46A7-E0B8-4345-99F8-B96A58657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99EB8BE-5DAB-DC4B-8D37-DCF060550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33AB9-0EA9-ED49-BE85-1C7C9F709569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818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B23AC9-530D-0B44-88EA-67337341A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55A5DEA-662E-3A46-970F-DB6039714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890A92-48E1-1C49-A79A-73E7E7BC0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5CCC-0094-DC4C-ACB8-C4EE2F3B8F1A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9367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88534" y="1981200"/>
            <a:ext cx="31157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1157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3F8E96-26DF-3F4D-92FB-C3E182466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07BEDA-0F50-5544-859D-1E8B465C8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7E5392-2EB1-2D41-A802-C04843EDB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BAFC8-78BF-EE4F-A306-C477847F6C30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6786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D91A195-2A7E-A44C-88B1-0E976D7D6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8B8259E-FF3D-9A4F-B309-1A3D2B844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EAF74BA-6F22-164A-B580-7DEEF7C4F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788B5-FC75-AD4E-B935-C9DCE93CFEBB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015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CA2B9-3535-EF43-B53C-9FDF2521F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6FA8D8-0B62-0C47-955F-54B4DF152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3BF945-E2C4-3C4A-BC88-AD0987E7D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6F36-FBDE-8846-B521-0F32455F62D1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531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2FE051-8983-414A-9189-84ECAF6651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764A56-A4CB-C64F-9675-22D2D7E48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9EC36-32B8-1F46-ADC1-CEDE269BA6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23F81-A755-CF49-8A66-197AC53BFEB7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944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BE21BC-EB5E-2546-9B2B-C0706E99B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7BF9242-05E4-0341-BA6C-4E3236CF0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4FD969-A71B-6543-8B91-3ED63F19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00DCE-EE7A-A143-9D11-2DCA52F6E9F9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1431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BAE995-C4F8-6545-B063-53C0AED7E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D329C9-464B-474E-A825-8F786FF6D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A57C6B7-E1F1-7E41-9E02-539D3C800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0C7CC-9CC9-BA46-A8D6-0D55773AF67B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929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840A651-72AC-3D43-AC9A-1ADECBE6A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12B1B35-2F7E-7B4C-B921-97D104954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F7BBDF-58EC-5749-9B51-198A1668E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13F6D-9B97-0440-879D-4C0E19693553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178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DF765C-1054-E34C-B489-A63D6FE87D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79ABA7-E4EB-864A-B9D6-58F7C05F4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C3E019-01C3-D44B-A434-8B44EDE2A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3296-DE18-F54F-883C-C024BCBA54F9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0463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163734" y="609600"/>
            <a:ext cx="1591733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4639733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24632A-486D-1444-BC16-01C6D6BE2B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3E96AE-A9DD-CB45-A28C-FED4DC377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19C9E7A-9923-FE4C-B25F-1D9066300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8744F-AB20-A446-B7AA-B7F693DE3C79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043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8C45E1-4829-1F4D-AC4E-AB9330A6A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3E8717-9246-2045-B621-FBD17D51C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80252B-B687-6746-959B-0D92968E2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9D0B9-1057-6549-8A51-539DD1C6CAED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7277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6CCAF1-9BA1-6548-A92B-D3BE6D115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27A1FA-DCD0-E346-AB42-305DFE38A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72865D-B63E-324C-9E24-E24A87B87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1621D-4BF1-254F-886A-A7721D7A0763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727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113241-E955-3B43-8CB1-C7EFF390D1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C9C050-5489-3A4A-808D-2F50CA266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3F2DC3C-27F7-6B42-9CBB-04AC08172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0D0B8-2955-3A42-8ABF-918EB580ECF8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6984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89065" y="1981200"/>
            <a:ext cx="31067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1067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50AF9F-13F9-A54C-A62D-3D0038FF2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5B4786-B064-8641-B430-C88CB8903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59A14-FCBA-A245-893F-7C95EBC92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D80E9-7C63-FE47-82F4-C40394FABC1F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847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5D85CD-FE61-4B42-A3A2-29A09D7A2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5AC12B-0F18-B74B-9833-792100723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27B56AD-26AA-C842-A451-A2B33CA14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5DCEB-52E3-554E-A030-705D87B576F6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114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67A299-B51E-4749-BBAE-A007239B2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6B6235-7738-E847-9069-9E82F63EA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67547-7B17-9541-AA41-825B474A1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D8A12-0FFE-6242-9FBE-3752A7E62361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230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FE86C29-023C-614A-B7C0-E277978A5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10D417-5BB8-4441-B502-336736189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6ADBE8-C631-3E4A-8061-A86A2512E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CD35-ED6C-D745-AD4A-5D2C9032F537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5424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F1B453-D3AA-8A45-BCEB-CD22E387A2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27749F-E00F-9444-B568-ADA3C6AC8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3AD3DC-55B4-8841-8DC7-4E099E8F47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DD6B5-B85F-4F43-B819-0D5309FDFABA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5066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24B50-4B75-7244-9384-5CF44902C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9817BC-04E5-704E-9923-F081CA7C6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E7C6FC-3EFF-974E-A3D3-10FC7E6BA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1CD3C-558A-4241-BF45-E8816936B511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212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7A742A-ED29-0748-96DE-9925F041D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64E77A3-872D-CB46-8DF3-F716E3A14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E58BCD-7E36-274F-8B66-4E499AFFB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5E3C-C8E2-5E4A-973F-8B17E57EEC6C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8969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780ADE-FE36-2943-B20A-FD0BF9CC5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C4B2FB-7726-AB4A-9B8C-D0C715B4A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090CC9A-84E0-7D42-8061-6A7CDF583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6370-A404-0645-B12F-7EFCE4E9C07D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70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164265" y="609600"/>
            <a:ext cx="1590675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89063" y="609600"/>
            <a:ext cx="46228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05A1FE-4407-0846-8DDA-71F36D902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54D539-24FD-9341-8002-FB4CE6369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BD5BDA-73EC-1144-923C-290559E26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746F1-8DBB-6547-B227-32B6FE7E84C9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719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89063" y="1981200"/>
            <a:ext cx="31067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1067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7D83611-2016-8340-97BE-2F823E3CA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AE4083-B276-2443-971A-ACC03BA79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129A69-1FA5-134A-8B47-F515561F4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F50C-8F3C-C547-8631-BA836AFE16D1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15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45AC877-D0CA-9645-9D8C-BB85690C9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B340C3-8D5B-2743-8E20-2A60DF526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634F181-91E9-3A4F-8745-82C518014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8C4A1-7A02-E142-8815-146787279861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450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348251-FBC1-0141-9EC2-8ED04B706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7A590-543B-BB45-A299-507C80425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99AD2-D03E-8343-BAFA-A67271B4CC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2CE3F-9CE1-7649-A15D-3F70FA48A394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8362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49C8D71-9A45-CF4C-A282-8D9DDF913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59EF2BF-AAE4-6F4C-97B6-D86ADCF4C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8B0403-579B-CB40-84C5-9A9BC51F9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1D632-D343-C442-8601-1F64341F4C01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8121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881764-CAFA-4F44-8995-53664E408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C043E8-2756-D248-AE00-50ADE161C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B1E794-A214-8244-BF79-E7F59E802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A1855-E3F3-174B-B323-7F09A06E08CB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467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F6A0BA-302A-4D42-A77D-8A991E243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570A0C-B79F-9D48-94D7-B265D2114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7DC213-2360-3A48-984E-D0C1183CE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9BEB4-16E3-114D-A298-D7FE9DAED70C}" type="slidenum">
              <a:rPr lang="en-GB" altLang="it-IT"/>
              <a:pPr/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6661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0E1C"/>
            </a:gs>
            <a:gs pos="20000">
              <a:srgbClr val="160E1C"/>
            </a:gs>
            <a:gs pos="100000">
              <a:srgbClr val="4E227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4EF7CF8-019C-9542-BE46-B565D7A426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empus Sans ITC" pitchFamily="82" charset="77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701528-56B7-3947-A811-92B1A10331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empus Sans ITC" pitchFamily="82" charset="77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29B0CE-4C11-884C-9A86-3A9F5B82AA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empus Sans ITC" pitchFamily="82" charset="77"/>
              </a:defRPr>
            </a:lvl1pPr>
          </a:lstStyle>
          <a:p>
            <a:fld id="{EB50373C-2C22-204A-ADC7-28B091523CD5}" type="slidenum">
              <a:rPr lang="en-GB" altLang="it-IT"/>
              <a:pPr/>
              <a:t>‹#›</a:t>
            </a:fld>
            <a:endParaRPr lang="en-GB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6649EF-5843-EB45-A0E2-3076A338D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Titolo diapositiva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152ED1-10C7-AA45-A240-B51AB3B24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6365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Corpo testo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grpSp>
        <p:nvGrpSpPr>
          <p:cNvPr id="1031" name="Group 45">
            <a:extLst>
              <a:ext uri="{FF2B5EF4-FFF2-40B4-BE49-F238E27FC236}">
                <a16:creationId xmlns:a16="http://schemas.microsoft.com/office/drawing/2014/main" id="{5D658CF2-6AB9-C442-8460-9F63F09F4B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2938" y="5905500"/>
            <a:ext cx="800100" cy="900113"/>
            <a:chOff x="1824" y="672"/>
            <a:chExt cx="2907" cy="2906"/>
          </a:xfrm>
        </p:grpSpPr>
        <p:sp>
          <p:nvSpPr>
            <p:cNvPr id="1070" name="Rectangle 46">
              <a:extLst>
                <a:ext uri="{FF2B5EF4-FFF2-40B4-BE49-F238E27FC236}">
                  <a16:creationId xmlns:a16="http://schemas.microsoft.com/office/drawing/2014/main" id="{0D495C01-4503-8A47-8F87-5E9ABCB144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2" y="1841"/>
              <a:ext cx="92" cy="1691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  <a:defRPr/>
              </a:pPr>
              <a:endParaRPr lang="en-US" altLang="it-IT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77"/>
              </a:endParaRPr>
            </a:p>
          </p:txBody>
        </p:sp>
        <p:grpSp>
          <p:nvGrpSpPr>
            <p:cNvPr id="1033" name="Group 47">
              <a:extLst>
                <a:ext uri="{FF2B5EF4-FFF2-40B4-BE49-F238E27FC236}">
                  <a16:creationId xmlns:a16="http://schemas.microsoft.com/office/drawing/2014/main" id="{2D02A3FC-6E32-7243-954E-EB7EDF3D5C7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68" y="672"/>
              <a:ext cx="1622" cy="2906"/>
              <a:chOff x="2684" y="912"/>
              <a:chExt cx="1505" cy="2885"/>
            </a:xfrm>
          </p:grpSpPr>
          <p:sp>
            <p:nvSpPr>
              <p:cNvPr id="1072" name="Freeform 48">
                <a:extLst>
                  <a:ext uri="{FF2B5EF4-FFF2-40B4-BE49-F238E27FC236}">
                    <a16:creationId xmlns:a16="http://schemas.microsoft.com/office/drawing/2014/main" id="{E9C367CC-3E2F-6047-979E-E1E63F7AED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4" y="912"/>
                <a:ext cx="1504" cy="2885"/>
              </a:xfrm>
              <a:custGeom>
                <a:avLst/>
                <a:gdLst/>
                <a:ahLst/>
                <a:cxnLst>
                  <a:cxn ang="0">
                    <a:pos x="726" y="2340"/>
                  </a:cxn>
                  <a:cxn ang="0">
                    <a:pos x="596" y="1588"/>
                  </a:cxn>
                  <a:cxn ang="0">
                    <a:pos x="232" y="1451"/>
                  </a:cxn>
                  <a:cxn ang="0">
                    <a:pos x="165" y="1278"/>
                  </a:cxn>
                  <a:cxn ang="0">
                    <a:pos x="232" y="1400"/>
                  </a:cxn>
                  <a:cxn ang="0">
                    <a:pos x="288" y="1198"/>
                  </a:cxn>
                  <a:cxn ang="0">
                    <a:pos x="602" y="1443"/>
                  </a:cxn>
                  <a:cxn ang="0">
                    <a:pos x="355" y="1231"/>
                  </a:cxn>
                  <a:cxn ang="0">
                    <a:pos x="344" y="1209"/>
                  </a:cxn>
                  <a:cxn ang="0">
                    <a:pos x="444" y="1213"/>
                  </a:cxn>
                  <a:cxn ang="0">
                    <a:pos x="272" y="842"/>
                  </a:cxn>
                  <a:cxn ang="0">
                    <a:pos x="381" y="902"/>
                  </a:cxn>
                  <a:cxn ang="0">
                    <a:pos x="432" y="753"/>
                  </a:cxn>
                  <a:cxn ang="0">
                    <a:pos x="528" y="217"/>
                  </a:cxn>
                  <a:cxn ang="0">
                    <a:pos x="511" y="1213"/>
                  </a:cxn>
                  <a:cxn ang="0">
                    <a:pos x="551" y="1074"/>
                  </a:cxn>
                  <a:cxn ang="0">
                    <a:pos x="532" y="648"/>
                  </a:cxn>
                  <a:cxn ang="0">
                    <a:pos x="641" y="178"/>
                  </a:cxn>
                  <a:cxn ang="0">
                    <a:pos x="586" y="1065"/>
                  </a:cxn>
                  <a:cxn ang="0">
                    <a:pos x="649" y="972"/>
                  </a:cxn>
                  <a:cxn ang="0">
                    <a:pos x="637" y="849"/>
                  </a:cxn>
                  <a:cxn ang="0">
                    <a:pos x="686" y="214"/>
                  </a:cxn>
                  <a:cxn ang="0">
                    <a:pos x="702" y="446"/>
                  </a:cxn>
                  <a:cxn ang="0">
                    <a:pos x="747" y="222"/>
                  </a:cxn>
                  <a:cxn ang="0">
                    <a:pos x="690" y="1256"/>
                  </a:cxn>
                  <a:cxn ang="0">
                    <a:pos x="770" y="776"/>
                  </a:cxn>
                  <a:cxn ang="0">
                    <a:pos x="830" y="372"/>
                  </a:cxn>
                  <a:cxn ang="0">
                    <a:pos x="867" y="617"/>
                  </a:cxn>
                  <a:cxn ang="0">
                    <a:pos x="793" y="1173"/>
                  </a:cxn>
                  <a:cxn ang="0">
                    <a:pos x="894" y="833"/>
                  </a:cxn>
                  <a:cxn ang="0">
                    <a:pos x="1051" y="519"/>
                  </a:cxn>
                  <a:cxn ang="0">
                    <a:pos x="1225" y="497"/>
                  </a:cxn>
                  <a:cxn ang="0">
                    <a:pos x="991" y="783"/>
                  </a:cxn>
                  <a:cxn ang="0">
                    <a:pos x="1190" y="699"/>
                  </a:cxn>
                  <a:cxn ang="0">
                    <a:pos x="1170" y="747"/>
                  </a:cxn>
                  <a:cxn ang="0">
                    <a:pos x="925" y="988"/>
                  </a:cxn>
                  <a:cxn ang="0">
                    <a:pos x="853" y="1341"/>
                  </a:cxn>
                  <a:cxn ang="0">
                    <a:pos x="928" y="1064"/>
                  </a:cxn>
                  <a:cxn ang="0">
                    <a:pos x="996" y="1251"/>
                  </a:cxn>
                  <a:cxn ang="0">
                    <a:pos x="1219" y="1094"/>
                  </a:cxn>
                  <a:cxn ang="0">
                    <a:pos x="1292" y="1051"/>
                  </a:cxn>
                  <a:cxn ang="0">
                    <a:pos x="1296" y="1096"/>
                  </a:cxn>
                  <a:cxn ang="0">
                    <a:pos x="1244" y="1164"/>
                  </a:cxn>
                  <a:cxn ang="0">
                    <a:pos x="961" y="1331"/>
                  </a:cxn>
                  <a:cxn ang="0">
                    <a:pos x="1119" y="1466"/>
                  </a:cxn>
                  <a:cxn ang="0">
                    <a:pos x="1376" y="1274"/>
                  </a:cxn>
                  <a:cxn ang="0">
                    <a:pos x="1397" y="1381"/>
                  </a:cxn>
                  <a:cxn ang="0">
                    <a:pos x="1389" y="1420"/>
                  </a:cxn>
                  <a:cxn ang="0">
                    <a:pos x="1403" y="1445"/>
                  </a:cxn>
                  <a:cxn ang="0">
                    <a:pos x="1411" y="1522"/>
                  </a:cxn>
                  <a:cxn ang="0">
                    <a:pos x="1096" y="1598"/>
                  </a:cxn>
                  <a:cxn ang="0">
                    <a:pos x="1060" y="1607"/>
                  </a:cxn>
                  <a:cxn ang="0">
                    <a:pos x="1030" y="1590"/>
                  </a:cxn>
                  <a:cxn ang="0">
                    <a:pos x="907" y="1750"/>
                  </a:cxn>
                  <a:cxn ang="0">
                    <a:pos x="915" y="2561"/>
                  </a:cxn>
                  <a:cxn ang="0">
                    <a:pos x="890" y="2795"/>
                  </a:cxn>
                  <a:cxn ang="0">
                    <a:pos x="669" y="2834"/>
                  </a:cxn>
                  <a:cxn ang="0">
                    <a:pos x="329" y="2846"/>
                  </a:cxn>
                </a:cxnLst>
                <a:rect l="0" t="0" r="r" b="b"/>
                <a:pathLst>
                  <a:path w="1505" h="2885">
                    <a:moveTo>
                      <a:pt x="329" y="2846"/>
                    </a:moveTo>
                    <a:lnTo>
                      <a:pt x="494" y="2763"/>
                    </a:lnTo>
                    <a:lnTo>
                      <a:pt x="560" y="2676"/>
                    </a:lnTo>
                    <a:lnTo>
                      <a:pt x="623" y="2598"/>
                    </a:lnTo>
                    <a:lnTo>
                      <a:pt x="668" y="2522"/>
                    </a:lnTo>
                    <a:lnTo>
                      <a:pt x="709" y="2425"/>
                    </a:lnTo>
                    <a:lnTo>
                      <a:pt x="726" y="2340"/>
                    </a:lnTo>
                    <a:lnTo>
                      <a:pt x="742" y="2231"/>
                    </a:lnTo>
                    <a:lnTo>
                      <a:pt x="770" y="2054"/>
                    </a:lnTo>
                    <a:lnTo>
                      <a:pt x="746" y="1842"/>
                    </a:lnTo>
                    <a:lnTo>
                      <a:pt x="709" y="1758"/>
                    </a:lnTo>
                    <a:lnTo>
                      <a:pt x="645" y="1675"/>
                    </a:lnTo>
                    <a:lnTo>
                      <a:pt x="611" y="1628"/>
                    </a:lnTo>
                    <a:lnTo>
                      <a:pt x="596" y="1588"/>
                    </a:lnTo>
                    <a:lnTo>
                      <a:pt x="558" y="1556"/>
                    </a:lnTo>
                    <a:lnTo>
                      <a:pt x="508" y="1556"/>
                    </a:lnTo>
                    <a:lnTo>
                      <a:pt x="432" y="1523"/>
                    </a:lnTo>
                    <a:lnTo>
                      <a:pt x="423" y="1523"/>
                    </a:lnTo>
                    <a:lnTo>
                      <a:pt x="377" y="1491"/>
                    </a:lnTo>
                    <a:lnTo>
                      <a:pt x="293" y="1466"/>
                    </a:lnTo>
                    <a:lnTo>
                      <a:pt x="232" y="1451"/>
                    </a:lnTo>
                    <a:lnTo>
                      <a:pt x="165" y="1410"/>
                    </a:lnTo>
                    <a:lnTo>
                      <a:pt x="88" y="1410"/>
                    </a:lnTo>
                    <a:lnTo>
                      <a:pt x="0" y="1426"/>
                    </a:lnTo>
                    <a:lnTo>
                      <a:pt x="126" y="1396"/>
                    </a:lnTo>
                    <a:lnTo>
                      <a:pt x="146" y="1377"/>
                    </a:lnTo>
                    <a:lnTo>
                      <a:pt x="156" y="1347"/>
                    </a:lnTo>
                    <a:lnTo>
                      <a:pt x="165" y="1278"/>
                    </a:lnTo>
                    <a:lnTo>
                      <a:pt x="146" y="1134"/>
                    </a:lnTo>
                    <a:lnTo>
                      <a:pt x="143" y="1028"/>
                    </a:lnTo>
                    <a:lnTo>
                      <a:pt x="171" y="1270"/>
                    </a:lnTo>
                    <a:lnTo>
                      <a:pt x="175" y="1336"/>
                    </a:lnTo>
                    <a:lnTo>
                      <a:pt x="190" y="1364"/>
                    </a:lnTo>
                    <a:lnTo>
                      <a:pt x="209" y="1386"/>
                    </a:lnTo>
                    <a:lnTo>
                      <a:pt x="232" y="1400"/>
                    </a:lnTo>
                    <a:lnTo>
                      <a:pt x="297" y="1417"/>
                    </a:lnTo>
                    <a:lnTo>
                      <a:pt x="356" y="1417"/>
                    </a:lnTo>
                    <a:lnTo>
                      <a:pt x="326" y="1364"/>
                    </a:lnTo>
                    <a:lnTo>
                      <a:pt x="293" y="1270"/>
                    </a:lnTo>
                    <a:lnTo>
                      <a:pt x="268" y="1174"/>
                    </a:lnTo>
                    <a:lnTo>
                      <a:pt x="232" y="1005"/>
                    </a:lnTo>
                    <a:lnTo>
                      <a:pt x="288" y="1198"/>
                    </a:lnTo>
                    <a:lnTo>
                      <a:pt x="320" y="1278"/>
                    </a:lnTo>
                    <a:lnTo>
                      <a:pt x="351" y="1341"/>
                    </a:lnTo>
                    <a:lnTo>
                      <a:pt x="385" y="1393"/>
                    </a:lnTo>
                    <a:lnTo>
                      <a:pt x="440" y="1443"/>
                    </a:lnTo>
                    <a:lnTo>
                      <a:pt x="491" y="1451"/>
                    </a:lnTo>
                    <a:lnTo>
                      <a:pt x="544" y="1457"/>
                    </a:lnTo>
                    <a:lnTo>
                      <a:pt x="602" y="1443"/>
                    </a:lnTo>
                    <a:lnTo>
                      <a:pt x="554" y="1417"/>
                    </a:lnTo>
                    <a:lnTo>
                      <a:pt x="532" y="1396"/>
                    </a:lnTo>
                    <a:lnTo>
                      <a:pt x="508" y="1362"/>
                    </a:lnTo>
                    <a:lnTo>
                      <a:pt x="482" y="1315"/>
                    </a:lnTo>
                    <a:lnTo>
                      <a:pt x="423" y="1282"/>
                    </a:lnTo>
                    <a:lnTo>
                      <a:pt x="383" y="1254"/>
                    </a:lnTo>
                    <a:lnTo>
                      <a:pt x="355" y="1231"/>
                    </a:lnTo>
                    <a:lnTo>
                      <a:pt x="335" y="1212"/>
                    </a:lnTo>
                    <a:lnTo>
                      <a:pt x="321" y="1197"/>
                    </a:lnTo>
                    <a:lnTo>
                      <a:pt x="308" y="1177"/>
                    </a:lnTo>
                    <a:lnTo>
                      <a:pt x="301" y="1160"/>
                    </a:lnTo>
                    <a:lnTo>
                      <a:pt x="317" y="1180"/>
                    </a:lnTo>
                    <a:lnTo>
                      <a:pt x="329" y="1197"/>
                    </a:lnTo>
                    <a:lnTo>
                      <a:pt x="344" y="1209"/>
                    </a:lnTo>
                    <a:lnTo>
                      <a:pt x="368" y="1222"/>
                    </a:lnTo>
                    <a:lnTo>
                      <a:pt x="390" y="1239"/>
                    </a:lnTo>
                    <a:lnTo>
                      <a:pt x="418" y="1249"/>
                    </a:lnTo>
                    <a:lnTo>
                      <a:pt x="438" y="1258"/>
                    </a:lnTo>
                    <a:lnTo>
                      <a:pt x="452" y="1259"/>
                    </a:lnTo>
                    <a:lnTo>
                      <a:pt x="461" y="1262"/>
                    </a:lnTo>
                    <a:lnTo>
                      <a:pt x="444" y="1213"/>
                    </a:lnTo>
                    <a:lnTo>
                      <a:pt x="431" y="1173"/>
                    </a:lnTo>
                    <a:lnTo>
                      <a:pt x="408" y="1107"/>
                    </a:lnTo>
                    <a:lnTo>
                      <a:pt x="393" y="1049"/>
                    </a:lnTo>
                    <a:lnTo>
                      <a:pt x="381" y="988"/>
                    </a:lnTo>
                    <a:lnTo>
                      <a:pt x="364" y="948"/>
                    </a:lnTo>
                    <a:lnTo>
                      <a:pt x="315" y="882"/>
                    </a:lnTo>
                    <a:lnTo>
                      <a:pt x="272" y="842"/>
                    </a:lnTo>
                    <a:lnTo>
                      <a:pt x="356" y="898"/>
                    </a:lnTo>
                    <a:lnTo>
                      <a:pt x="330" y="758"/>
                    </a:lnTo>
                    <a:lnTo>
                      <a:pt x="297" y="608"/>
                    </a:lnTo>
                    <a:lnTo>
                      <a:pt x="338" y="761"/>
                    </a:lnTo>
                    <a:lnTo>
                      <a:pt x="349" y="810"/>
                    </a:lnTo>
                    <a:lnTo>
                      <a:pt x="360" y="842"/>
                    </a:lnTo>
                    <a:lnTo>
                      <a:pt x="381" y="902"/>
                    </a:lnTo>
                    <a:lnTo>
                      <a:pt x="410" y="988"/>
                    </a:lnTo>
                    <a:lnTo>
                      <a:pt x="433" y="1066"/>
                    </a:lnTo>
                    <a:lnTo>
                      <a:pt x="445" y="1110"/>
                    </a:lnTo>
                    <a:lnTo>
                      <a:pt x="486" y="1213"/>
                    </a:lnTo>
                    <a:lnTo>
                      <a:pt x="470" y="940"/>
                    </a:lnTo>
                    <a:lnTo>
                      <a:pt x="452" y="835"/>
                    </a:lnTo>
                    <a:lnTo>
                      <a:pt x="432" y="753"/>
                    </a:lnTo>
                    <a:lnTo>
                      <a:pt x="403" y="656"/>
                    </a:lnTo>
                    <a:lnTo>
                      <a:pt x="440" y="736"/>
                    </a:lnTo>
                    <a:lnTo>
                      <a:pt x="423" y="354"/>
                    </a:lnTo>
                    <a:lnTo>
                      <a:pt x="432" y="242"/>
                    </a:lnTo>
                    <a:lnTo>
                      <a:pt x="436" y="404"/>
                    </a:lnTo>
                    <a:lnTo>
                      <a:pt x="459" y="319"/>
                    </a:lnTo>
                    <a:lnTo>
                      <a:pt x="528" y="217"/>
                    </a:lnTo>
                    <a:lnTo>
                      <a:pt x="465" y="336"/>
                    </a:lnTo>
                    <a:lnTo>
                      <a:pt x="440" y="429"/>
                    </a:lnTo>
                    <a:lnTo>
                      <a:pt x="452" y="656"/>
                    </a:lnTo>
                    <a:lnTo>
                      <a:pt x="465" y="777"/>
                    </a:lnTo>
                    <a:lnTo>
                      <a:pt x="486" y="907"/>
                    </a:lnTo>
                    <a:lnTo>
                      <a:pt x="501" y="1100"/>
                    </a:lnTo>
                    <a:lnTo>
                      <a:pt x="511" y="1213"/>
                    </a:lnTo>
                    <a:lnTo>
                      <a:pt x="523" y="1264"/>
                    </a:lnTo>
                    <a:lnTo>
                      <a:pt x="543" y="1296"/>
                    </a:lnTo>
                    <a:lnTo>
                      <a:pt x="564" y="1316"/>
                    </a:lnTo>
                    <a:lnTo>
                      <a:pt x="585" y="1327"/>
                    </a:lnTo>
                    <a:lnTo>
                      <a:pt x="607" y="1321"/>
                    </a:lnTo>
                    <a:lnTo>
                      <a:pt x="573" y="1157"/>
                    </a:lnTo>
                    <a:lnTo>
                      <a:pt x="551" y="1074"/>
                    </a:lnTo>
                    <a:lnTo>
                      <a:pt x="542" y="1014"/>
                    </a:lnTo>
                    <a:lnTo>
                      <a:pt x="538" y="960"/>
                    </a:lnTo>
                    <a:lnTo>
                      <a:pt x="535" y="898"/>
                    </a:lnTo>
                    <a:lnTo>
                      <a:pt x="515" y="801"/>
                    </a:lnTo>
                    <a:lnTo>
                      <a:pt x="551" y="898"/>
                    </a:lnTo>
                    <a:lnTo>
                      <a:pt x="554" y="858"/>
                    </a:lnTo>
                    <a:lnTo>
                      <a:pt x="532" y="648"/>
                    </a:lnTo>
                    <a:lnTo>
                      <a:pt x="530" y="580"/>
                    </a:lnTo>
                    <a:lnTo>
                      <a:pt x="532" y="523"/>
                    </a:lnTo>
                    <a:lnTo>
                      <a:pt x="542" y="438"/>
                    </a:lnTo>
                    <a:lnTo>
                      <a:pt x="567" y="303"/>
                    </a:lnTo>
                    <a:lnTo>
                      <a:pt x="596" y="170"/>
                    </a:lnTo>
                    <a:lnTo>
                      <a:pt x="550" y="463"/>
                    </a:lnTo>
                    <a:lnTo>
                      <a:pt x="641" y="178"/>
                    </a:lnTo>
                    <a:lnTo>
                      <a:pt x="572" y="426"/>
                    </a:lnTo>
                    <a:lnTo>
                      <a:pt x="555" y="523"/>
                    </a:lnTo>
                    <a:lnTo>
                      <a:pt x="551" y="588"/>
                    </a:lnTo>
                    <a:lnTo>
                      <a:pt x="568" y="793"/>
                    </a:lnTo>
                    <a:lnTo>
                      <a:pt x="572" y="915"/>
                    </a:lnTo>
                    <a:lnTo>
                      <a:pt x="573" y="988"/>
                    </a:lnTo>
                    <a:lnTo>
                      <a:pt x="586" y="1065"/>
                    </a:lnTo>
                    <a:lnTo>
                      <a:pt x="602" y="1127"/>
                    </a:lnTo>
                    <a:lnTo>
                      <a:pt x="622" y="1198"/>
                    </a:lnTo>
                    <a:lnTo>
                      <a:pt x="632" y="1259"/>
                    </a:lnTo>
                    <a:lnTo>
                      <a:pt x="653" y="1341"/>
                    </a:lnTo>
                    <a:lnTo>
                      <a:pt x="649" y="1291"/>
                    </a:lnTo>
                    <a:lnTo>
                      <a:pt x="645" y="1239"/>
                    </a:lnTo>
                    <a:lnTo>
                      <a:pt x="649" y="972"/>
                    </a:lnTo>
                    <a:lnTo>
                      <a:pt x="637" y="935"/>
                    </a:lnTo>
                    <a:lnTo>
                      <a:pt x="630" y="898"/>
                    </a:lnTo>
                    <a:lnTo>
                      <a:pt x="622" y="842"/>
                    </a:lnTo>
                    <a:lnTo>
                      <a:pt x="610" y="749"/>
                    </a:lnTo>
                    <a:lnTo>
                      <a:pt x="590" y="652"/>
                    </a:lnTo>
                    <a:lnTo>
                      <a:pt x="626" y="789"/>
                    </a:lnTo>
                    <a:lnTo>
                      <a:pt x="637" y="849"/>
                    </a:lnTo>
                    <a:lnTo>
                      <a:pt x="649" y="891"/>
                    </a:lnTo>
                    <a:lnTo>
                      <a:pt x="649" y="619"/>
                    </a:lnTo>
                    <a:lnTo>
                      <a:pt x="649" y="446"/>
                    </a:lnTo>
                    <a:lnTo>
                      <a:pt x="639" y="291"/>
                    </a:lnTo>
                    <a:lnTo>
                      <a:pt x="655" y="397"/>
                    </a:lnTo>
                    <a:lnTo>
                      <a:pt x="674" y="282"/>
                    </a:lnTo>
                    <a:lnTo>
                      <a:pt x="686" y="214"/>
                    </a:lnTo>
                    <a:lnTo>
                      <a:pt x="732" y="30"/>
                    </a:lnTo>
                    <a:lnTo>
                      <a:pt x="703" y="172"/>
                    </a:lnTo>
                    <a:lnTo>
                      <a:pt x="686" y="268"/>
                    </a:lnTo>
                    <a:lnTo>
                      <a:pt x="675" y="344"/>
                    </a:lnTo>
                    <a:lnTo>
                      <a:pt x="668" y="409"/>
                    </a:lnTo>
                    <a:lnTo>
                      <a:pt x="669" y="559"/>
                    </a:lnTo>
                    <a:lnTo>
                      <a:pt x="702" y="446"/>
                    </a:lnTo>
                    <a:lnTo>
                      <a:pt x="713" y="376"/>
                    </a:lnTo>
                    <a:lnTo>
                      <a:pt x="726" y="295"/>
                    </a:lnTo>
                    <a:lnTo>
                      <a:pt x="738" y="214"/>
                    </a:lnTo>
                    <a:lnTo>
                      <a:pt x="747" y="134"/>
                    </a:lnTo>
                    <a:lnTo>
                      <a:pt x="762" y="0"/>
                    </a:lnTo>
                    <a:lnTo>
                      <a:pt x="751" y="162"/>
                    </a:lnTo>
                    <a:lnTo>
                      <a:pt x="747" y="222"/>
                    </a:lnTo>
                    <a:lnTo>
                      <a:pt x="735" y="312"/>
                    </a:lnTo>
                    <a:lnTo>
                      <a:pt x="720" y="409"/>
                    </a:lnTo>
                    <a:lnTo>
                      <a:pt x="706" y="490"/>
                    </a:lnTo>
                    <a:lnTo>
                      <a:pt x="686" y="576"/>
                    </a:lnTo>
                    <a:lnTo>
                      <a:pt x="683" y="753"/>
                    </a:lnTo>
                    <a:lnTo>
                      <a:pt x="690" y="963"/>
                    </a:lnTo>
                    <a:lnTo>
                      <a:pt x="690" y="1256"/>
                    </a:lnTo>
                    <a:lnTo>
                      <a:pt x="707" y="1393"/>
                    </a:lnTo>
                    <a:lnTo>
                      <a:pt x="716" y="1249"/>
                    </a:lnTo>
                    <a:lnTo>
                      <a:pt x="721" y="1151"/>
                    </a:lnTo>
                    <a:lnTo>
                      <a:pt x="729" y="1074"/>
                    </a:lnTo>
                    <a:lnTo>
                      <a:pt x="738" y="959"/>
                    </a:lnTo>
                    <a:lnTo>
                      <a:pt x="751" y="874"/>
                    </a:lnTo>
                    <a:lnTo>
                      <a:pt x="770" y="776"/>
                    </a:lnTo>
                    <a:lnTo>
                      <a:pt x="736" y="579"/>
                    </a:lnTo>
                    <a:lnTo>
                      <a:pt x="754" y="640"/>
                    </a:lnTo>
                    <a:lnTo>
                      <a:pt x="767" y="694"/>
                    </a:lnTo>
                    <a:lnTo>
                      <a:pt x="778" y="740"/>
                    </a:lnTo>
                    <a:lnTo>
                      <a:pt x="821" y="612"/>
                    </a:lnTo>
                    <a:lnTo>
                      <a:pt x="835" y="545"/>
                    </a:lnTo>
                    <a:lnTo>
                      <a:pt x="830" y="372"/>
                    </a:lnTo>
                    <a:lnTo>
                      <a:pt x="851" y="533"/>
                    </a:lnTo>
                    <a:lnTo>
                      <a:pt x="960" y="202"/>
                    </a:lnTo>
                    <a:lnTo>
                      <a:pt x="993" y="81"/>
                    </a:lnTo>
                    <a:lnTo>
                      <a:pt x="954" y="276"/>
                    </a:lnTo>
                    <a:lnTo>
                      <a:pt x="867" y="584"/>
                    </a:lnTo>
                    <a:lnTo>
                      <a:pt x="1073" y="319"/>
                    </a:lnTo>
                    <a:lnTo>
                      <a:pt x="867" y="617"/>
                    </a:lnTo>
                    <a:lnTo>
                      <a:pt x="830" y="745"/>
                    </a:lnTo>
                    <a:lnTo>
                      <a:pt x="800" y="849"/>
                    </a:lnTo>
                    <a:lnTo>
                      <a:pt x="783" y="988"/>
                    </a:lnTo>
                    <a:lnTo>
                      <a:pt x="767" y="1190"/>
                    </a:lnTo>
                    <a:lnTo>
                      <a:pt x="755" y="1377"/>
                    </a:lnTo>
                    <a:lnTo>
                      <a:pt x="776" y="1232"/>
                    </a:lnTo>
                    <a:lnTo>
                      <a:pt x="793" y="1173"/>
                    </a:lnTo>
                    <a:lnTo>
                      <a:pt x="817" y="1110"/>
                    </a:lnTo>
                    <a:lnTo>
                      <a:pt x="848" y="1034"/>
                    </a:lnTo>
                    <a:lnTo>
                      <a:pt x="867" y="992"/>
                    </a:lnTo>
                    <a:lnTo>
                      <a:pt x="884" y="945"/>
                    </a:lnTo>
                    <a:lnTo>
                      <a:pt x="886" y="885"/>
                    </a:lnTo>
                    <a:lnTo>
                      <a:pt x="887" y="703"/>
                    </a:lnTo>
                    <a:lnTo>
                      <a:pt x="894" y="833"/>
                    </a:lnTo>
                    <a:lnTo>
                      <a:pt x="902" y="882"/>
                    </a:lnTo>
                    <a:lnTo>
                      <a:pt x="911" y="898"/>
                    </a:lnTo>
                    <a:lnTo>
                      <a:pt x="941" y="808"/>
                    </a:lnTo>
                    <a:lnTo>
                      <a:pt x="965" y="731"/>
                    </a:lnTo>
                    <a:lnTo>
                      <a:pt x="983" y="670"/>
                    </a:lnTo>
                    <a:lnTo>
                      <a:pt x="1009" y="601"/>
                    </a:lnTo>
                    <a:lnTo>
                      <a:pt x="1051" y="519"/>
                    </a:lnTo>
                    <a:lnTo>
                      <a:pt x="1096" y="446"/>
                    </a:lnTo>
                    <a:lnTo>
                      <a:pt x="1093" y="204"/>
                    </a:lnTo>
                    <a:lnTo>
                      <a:pt x="1105" y="428"/>
                    </a:lnTo>
                    <a:lnTo>
                      <a:pt x="1183" y="354"/>
                    </a:lnTo>
                    <a:lnTo>
                      <a:pt x="1263" y="286"/>
                    </a:lnTo>
                    <a:lnTo>
                      <a:pt x="1156" y="411"/>
                    </a:lnTo>
                    <a:lnTo>
                      <a:pt x="1225" y="497"/>
                    </a:lnTo>
                    <a:lnTo>
                      <a:pt x="1144" y="425"/>
                    </a:lnTo>
                    <a:lnTo>
                      <a:pt x="1115" y="465"/>
                    </a:lnTo>
                    <a:lnTo>
                      <a:pt x="1081" y="530"/>
                    </a:lnTo>
                    <a:lnTo>
                      <a:pt x="1050" y="596"/>
                    </a:lnTo>
                    <a:lnTo>
                      <a:pt x="1026" y="655"/>
                    </a:lnTo>
                    <a:lnTo>
                      <a:pt x="1007" y="712"/>
                    </a:lnTo>
                    <a:lnTo>
                      <a:pt x="991" y="783"/>
                    </a:lnTo>
                    <a:lnTo>
                      <a:pt x="982" y="838"/>
                    </a:lnTo>
                    <a:lnTo>
                      <a:pt x="1012" y="829"/>
                    </a:lnTo>
                    <a:lnTo>
                      <a:pt x="1045" y="808"/>
                    </a:lnTo>
                    <a:lnTo>
                      <a:pt x="1082" y="784"/>
                    </a:lnTo>
                    <a:lnTo>
                      <a:pt x="1126" y="747"/>
                    </a:lnTo>
                    <a:lnTo>
                      <a:pt x="1164" y="720"/>
                    </a:lnTo>
                    <a:lnTo>
                      <a:pt x="1190" y="699"/>
                    </a:lnTo>
                    <a:lnTo>
                      <a:pt x="1220" y="665"/>
                    </a:lnTo>
                    <a:lnTo>
                      <a:pt x="1237" y="627"/>
                    </a:lnTo>
                    <a:lnTo>
                      <a:pt x="1249" y="583"/>
                    </a:lnTo>
                    <a:lnTo>
                      <a:pt x="1245" y="627"/>
                    </a:lnTo>
                    <a:lnTo>
                      <a:pt x="1235" y="664"/>
                    </a:lnTo>
                    <a:lnTo>
                      <a:pt x="1217" y="694"/>
                    </a:lnTo>
                    <a:lnTo>
                      <a:pt x="1170" y="747"/>
                    </a:lnTo>
                    <a:lnTo>
                      <a:pt x="1130" y="792"/>
                    </a:lnTo>
                    <a:lnTo>
                      <a:pt x="1089" y="826"/>
                    </a:lnTo>
                    <a:lnTo>
                      <a:pt x="1059" y="848"/>
                    </a:lnTo>
                    <a:lnTo>
                      <a:pt x="1029" y="874"/>
                    </a:lnTo>
                    <a:lnTo>
                      <a:pt x="987" y="898"/>
                    </a:lnTo>
                    <a:lnTo>
                      <a:pt x="954" y="940"/>
                    </a:lnTo>
                    <a:lnTo>
                      <a:pt x="925" y="988"/>
                    </a:lnTo>
                    <a:lnTo>
                      <a:pt x="891" y="1071"/>
                    </a:lnTo>
                    <a:lnTo>
                      <a:pt x="853" y="1167"/>
                    </a:lnTo>
                    <a:lnTo>
                      <a:pt x="834" y="1234"/>
                    </a:lnTo>
                    <a:lnTo>
                      <a:pt x="821" y="1278"/>
                    </a:lnTo>
                    <a:lnTo>
                      <a:pt x="813" y="1331"/>
                    </a:lnTo>
                    <a:lnTo>
                      <a:pt x="807" y="1405"/>
                    </a:lnTo>
                    <a:lnTo>
                      <a:pt x="853" y="1341"/>
                    </a:lnTo>
                    <a:lnTo>
                      <a:pt x="876" y="1307"/>
                    </a:lnTo>
                    <a:lnTo>
                      <a:pt x="887" y="1278"/>
                    </a:lnTo>
                    <a:lnTo>
                      <a:pt x="898" y="1232"/>
                    </a:lnTo>
                    <a:lnTo>
                      <a:pt x="910" y="1151"/>
                    </a:lnTo>
                    <a:lnTo>
                      <a:pt x="921" y="1068"/>
                    </a:lnTo>
                    <a:lnTo>
                      <a:pt x="941" y="1011"/>
                    </a:lnTo>
                    <a:lnTo>
                      <a:pt x="928" y="1064"/>
                    </a:lnTo>
                    <a:lnTo>
                      <a:pt x="921" y="1126"/>
                    </a:lnTo>
                    <a:lnTo>
                      <a:pt x="918" y="1180"/>
                    </a:lnTo>
                    <a:lnTo>
                      <a:pt x="911" y="1239"/>
                    </a:lnTo>
                    <a:lnTo>
                      <a:pt x="911" y="1262"/>
                    </a:lnTo>
                    <a:lnTo>
                      <a:pt x="918" y="1287"/>
                    </a:lnTo>
                    <a:lnTo>
                      <a:pt x="942" y="1291"/>
                    </a:lnTo>
                    <a:lnTo>
                      <a:pt x="996" y="1251"/>
                    </a:lnTo>
                    <a:lnTo>
                      <a:pt x="1055" y="1210"/>
                    </a:lnTo>
                    <a:lnTo>
                      <a:pt x="1148" y="1150"/>
                    </a:lnTo>
                    <a:lnTo>
                      <a:pt x="1170" y="1129"/>
                    </a:lnTo>
                    <a:lnTo>
                      <a:pt x="1196" y="1099"/>
                    </a:lnTo>
                    <a:lnTo>
                      <a:pt x="1209" y="1037"/>
                    </a:lnTo>
                    <a:lnTo>
                      <a:pt x="1233" y="830"/>
                    </a:lnTo>
                    <a:lnTo>
                      <a:pt x="1219" y="1094"/>
                    </a:lnTo>
                    <a:lnTo>
                      <a:pt x="1229" y="1099"/>
                    </a:lnTo>
                    <a:lnTo>
                      <a:pt x="1244" y="1085"/>
                    </a:lnTo>
                    <a:lnTo>
                      <a:pt x="1274" y="947"/>
                    </a:lnTo>
                    <a:lnTo>
                      <a:pt x="1267" y="1021"/>
                    </a:lnTo>
                    <a:lnTo>
                      <a:pt x="1260" y="1061"/>
                    </a:lnTo>
                    <a:lnTo>
                      <a:pt x="1272" y="1068"/>
                    </a:lnTo>
                    <a:lnTo>
                      <a:pt x="1292" y="1051"/>
                    </a:lnTo>
                    <a:lnTo>
                      <a:pt x="1306" y="1011"/>
                    </a:lnTo>
                    <a:lnTo>
                      <a:pt x="1353" y="928"/>
                    </a:lnTo>
                    <a:lnTo>
                      <a:pt x="1319" y="998"/>
                    </a:lnTo>
                    <a:lnTo>
                      <a:pt x="1308" y="1040"/>
                    </a:lnTo>
                    <a:lnTo>
                      <a:pt x="1305" y="1077"/>
                    </a:lnTo>
                    <a:lnTo>
                      <a:pt x="1327" y="1112"/>
                    </a:lnTo>
                    <a:lnTo>
                      <a:pt x="1296" y="1096"/>
                    </a:lnTo>
                    <a:lnTo>
                      <a:pt x="1276" y="1107"/>
                    </a:lnTo>
                    <a:lnTo>
                      <a:pt x="1244" y="1126"/>
                    </a:lnTo>
                    <a:lnTo>
                      <a:pt x="1255" y="1145"/>
                    </a:lnTo>
                    <a:lnTo>
                      <a:pt x="1268" y="1189"/>
                    </a:lnTo>
                    <a:lnTo>
                      <a:pt x="1288" y="1294"/>
                    </a:lnTo>
                    <a:lnTo>
                      <a:pt x="1259" y="1197"/>
                    </a:lnTo>
                    <a:lnTo>
                      <a:pt x="1244" y="1164"/>
                    </a:lnTo>
                    <a:lnTo>
                      <a:pt x="1229" y="1149"/>
                    </a:lnTo>
                    <a:lnTo>
                      <a:pt x="1209" y="1150"/>
                    </a:lnTo>
                    <a:lnTo>
                      <a:pt x="1149" y="1190"/>
                    </a:lnTo>
                    <a:lnTo>
                      <a:pt x="1093" y="1231"/>
                    </a:lnTo>
                    <a:lnTo>
                      <a:pt x="1039" y="1262"/>
                    </a:lnTo>
                    <a:lnTo>
                      <a:pt x="996" y="1296"/>
                    </a:lnTo>
                    <a:lnTo>
                      <a:pt x="961" y="1331"/>
                    </a:lnTo>
                    <a:lnTo>
                      <a:pt x="921" y="1372"/>
                    </a:lnTo>
                    <a:lnTo>
                      <a:pt x="884" y="1420"/>
                    </a:lnTo>
                    <a:lnTo>
                      <a:pt x="860" y="1457"/>
                    </a:lnTo>
                    <a:lnTo>
                      <a:pt x="839" y="1498"/>
                    </a:lnTo>
                    <a:lnTo>
                      <a:pt x="928" y="1507"/>
                    </a:lnTo>
                    <a:lnTo>
                      <a:pt x="1007" y="1494"/>
                    </a:lnTo>
                    <a:lnTo>
                      <a:pt x="1119" y="1466"/>
                    </a:lnTo>
                    <a:lnTo>
                      <a:pt x="1204" y="1443"/>
                    </a:lnTo>
                    <a:lnTo>
                      <a:pt x="1245" y="1428"/>
                    </a:lnTo>
                    <a:lnTo>
                      <a:pt x="1268" y="1411"/>
                    </a:lnTo>
                    <a:lnTo>
                      <a:pt x="1293" y="1393"/>
                    </a:lnTo>
                    <a:lnTo>
                      <a:pt x="1319" y="1367"/>
                    </a:lnTo>
                    <a:lnTo>
                      <a:pt x="1360" y="1303"/>
                    </a:lnTo>
                    <a:lnTo>
                      <a:pt x="1376" y="1274"/>
                    </a:lnTo>
                    <a:lnTo>
                      <a:pt x="1364" y="1315"/>
                    </a:lnTo>
                    <a:lnTo>
                      <a:pt x="1335" y="1367"/>
                    </a:lnTo>
                    <a:lnTo>
                      <a:pt x="1308" y="1410"/>
                    </a:lnTo>
                    <a:lnTo>
                      <a:pt x="1361" y="1404"/>
                    </a:lnTo>
                    <a:lnTo>
                      <a:pt x="1374" y="1396"/>
                    </a:lnTo>
                    <a:lnTo>
                      <a:pt x="1386" y="1392"/>
                    </a:lnTo>
                    <a:lnTo>
                      <a:pt x="1397" y="1381"/>
                    </a:lnTo>
                    <a:lnTo>
                      <a:pt x="1410" y="1372"/>
                    </a:lnTo>
                    <a:lnTo>
                      <a:pt x="1367" y="1377"/>
                    </a:lnTo>
                    <a:lnTo>
                      <a:pt x="1414" y="1389"/>
                    </a:lnTo>
                    <a:lnTo>
                      <a:pt x="1407" y="1392"/>
                    </a:lnTo>
                    <a:lnTo>
                      <a:pt x="1402" y="1400"/>
                    </a:lnTo>
                    <a:lnTo>
                      <a:pt x="1394" y="1411"/>
                    </a:lnTo>
                    <a:lnTo>
                      <a:pt x="1389" y="1420"/>
                    </a:lnTo>
                    <a:lnTo>
                      <a:pt x="1408" y="1424"/>
                    </a:lnTo>
                    <a:lnTo>
                      <a:pt x="1358" y="1414"/>
                    </a:lnTo>
                    <a:lnTo>
                      <a:pt x="1355" y="1428"/>
                    </a:lnTo>
                    <a:lnTo>
                      <a:pt x="1346" y="1422"/>
                    </a:lnTo>
                    <a:lnTo>
                      <a:pt x="1356" y="1433"/>
                    </a:lnTo>
                    <a:lnTo>
                      <a:pt x="1419" y="1440"/>
                    </a:lnTo>
                    <a:lnTo>
                      <a:pt x="1403" y="1445"/>
                    </a:lnTo>
                    <a:lnTo>
                      <a:pt x="1335" y="1455"/>
                    </a:lnTo>
                    <a:lnTo>
                      <a:pt x="1319" y="1445"/>
                    </a:lnTo>
                    <a:lnTo>
                      <a:pt x="1343" y="1466"/>
                    </a:lnTo>
                    <a:lnTo>
                      <a:pt x="1372" y="1478"/>
                    </a:lnTo>
                    <a:lnTo>
                      <a:pt x="1466" y="1490"/>
                    </a:lnTo>
                    <a:lnTo>
                      <a:pt x="1504" y="1507"/>
                    </a:lnTo>
                    <a:lnTo>
                      <a:pt x="1411" y="1522"/>
                    </a:lnTo>
                    <a:lnTo>
                      <a:pt x="1365" y="1517"/>
                    </a:lnTo>
                    <a:lnTo>
                      <a:pt x="1336" y="1513"/>
                    </a:lnTo>
                    <a:lnTo>
                      <a:pt x="1315" y="1508"/>
                    </a:lnTo>
                    <a:lnTo>
                      <a:pt x="1271" y="1504"/>
                    </a:lnTo>
                    <a:lnTo>
                      <a:pt x="1193" y="1534"/>
                    </a:lnTo>
                    <a:lnTo>
                      <a:pt x="1077" y="1556"/>
                    </a:lnTo>
                    <a:lnTo>
                      <a:pt x="1096" y="1598"/>
                    </a:lnTo>
                    <a:lnTo>
                      <a:pt x="1054" y="1606"/>
                    </a:lnTo>
                    <a:lnTo>
                      <a:pt x="1058" y="1569"/>
                    </a:lnTo>
                    <a:lnTo>
                      <a:pt x="1063" y="1619"/>
                    </a:lnTo>
                    <a:lnTo>
                      <a:pt x="1059" y="1592"/>
                    </a:lnTo>
                    <a:lnTo>
                      <a:pt x="1063" y="1603"/>
                    </a:lnTo>
                    <a:lnTo>
                      <a:pt x="1063" y="1611"/>
                    </a:lnTo>
                    <a:lnTo>
                      <a:pt x="1060" y="1607"/>
                    </a:lnTo>
                    <a:lnTo>
                      <a:pt x="1054" y="1606"/>
                    </a:lnTo>
                    <a:lnTo>
                      <a:pt x="1058" y="1616"/>
                    </a:lnTo>
                    <a:lnTo>
                      <a:pt x="1050" y="1598"/>
                    </a:lnTo>
                    <a:lnTo>
                      <a:pt x="1039" y="1615"/>
                    </a:lnTo>
                    <a:lnTo>
                      <a:pt x="1054" y="1622"/>
                    </a:lnTo>
                    <a:lnTo>
                      <a:pt x="1051" y="1601"/>
                    </a:lnTo>
                    <a:lnTo>
                      <a:pt x="1030" y="1590"/>
                    </a:lnTo>
                    <a:lnTo>
                      <a:pt x="1020" y="1572"/>
                    </a:lnTo>
                    <a:lnTo>
                      <a:pt x="963" y="1580"/>
                    </a:lnTo>
                    <a:lnTo>
                      <a:pt x="910" y="1607"/>
                    </a:lnTo>
                    <a:lnTo>
                      <a:pt x="954" y="1617"/>
                    </a:lnTo>
                    <a:lnTo>
                      <a:pt x="928" y="1654"/>
                    </a:lnTo>
                    <a:lnTo>
                      <a:pt x="908" y="1692"/>
                    </a:lnTo>
                    <a:lnTo>
                      <a:pt x="907" y="1750"/>
                    </a:lnTo>
                    <a:lnTo>
                      <a:pt x="931" y="1834"/>
                    </a:lnTo>
                    <a:lnTo>
                      <a:pt x="967" y="1956"/>
                    </a:lnTo>
                    <a:lnTo>
                      <a:pt x="983" y="2073"/>
                    </a:lnTo>
                    <a:lnTo>
                      <a:pt x="979" y="2186"/>
                    </a:lnTo>
                    <a:lnTo>
                      <a:pt x="963" y="2314"/>
                    </a:lnTo>
                    <a:lnTo>
                      <a:pt x="946" y="2438"/>
                    </a:lnTo>
                    <a:lnTo>
                      <a:pt x="915" y="2561"/>
                    </a:lnTo>
                    <a:lnTo>
                      <a:pt x="907" y="2646"/>
                    </a:lnTo>
                    <a:lnTo>
                      <a:pt x="943" y="2717"/>
                    </a:lnTo>
                    <a:lnTo>
                      <a:pt x="972" y="2767"/>
                    </a:lnTo>
                    <a:lnTo>
                      <a:pt x="1041" y="2815"/>
                    </a:lnTo>
                    <a:lnTo>
                      <a:pt x="1114" y="2868"/>
                    </a:lnTo>
                    <a:lnTo>
                      <a:pt x="969" y="2829"/>
                    </a:lnTo>
                    <a:lnTo>
                      <a:pt x="890" y="2795"/>
                    </a:lnTo>
                    <a:lnTo>
                      <a:pt x="846" y="2773"/>
                    </a:lnTo>
                    <a:lnTo>
                      <a:pt x="818" y="2779"/>
                    </a:lnTo>
                    <a:lnTo>
                      <a:pt x="802" y="2866"/>
                    </a:lnTo>
                    <a:lnTo>
                      <a:pt x="768" y="2803"/>
                    </a:lnTo>
                    <a:lnTo>
                      <a:pt x="729" y="2786"/>
                    </a:lnTo>
                    <a:lnTo>
                      <a:pt x="699" y="2803"/>
                    </a:lnTo>
                    <a:lnTo>
                      <a:pt x="669" y="2834"/>
                    </a:lnTo>
                    <a:lnTo>
                      <a:pt x="645" y="2884"/>
                    </a:lnTo>
                    <a:lnTo>
                      <a:pt x="645" y="2828"/>
                    </a:lnTo>
                    <a:lnTo>
                      <a:pt x="637" y="2795"/>
                    </a:lnTo>
                    <a:lnTo>
                      <a:pt x="598" y="2802"/>
                    </a:lnTo>
                    <a:lnTo>
                      <a:pt x="583" y="2817"/>
                    </a:lnTo>
                    <a:lnTo>
                      <a:pt x="537" y="2828"/>
                    </a:lnTo>
                    <a:lnTo>
                      <a:pt x="329" y="2846"/>
                    </a:lnTo>
                  </a:path>
                </a:pathLst>
              </a:custGeom>
              <a:gradFill rotWithShape="0">
                <a:gsLst>
                  <a:gs pos="0">
                    <a:srgbClr val="AE7502">
                      <a:gamma/>
                      <a:shade val="46275"/>
                      <a:invGamma/>
                    </a:srgbClr>
                  </a:gs>
                  <a:gs pos="100000">
                    <a:srgbClr val="AE7502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  <p:sp>
            <p:nvSpPr>
              <p:cNvPr id="1073" name="Freeform 49">
                <a:extLst>
                  <a:ext uri="{FF2B5EF4-FFF2-40B4-BE49-F238E27FC236}">
                    <a16:creationId xmlns:a16="http://schemas.microsoft.com/office/drawing/2014/main" id="{DFEC6D43-4F81-AC40-9D85-121CAE7FE3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4" y="912"/>
                <a:ext cx="1504" cy="2885"/>
              </a:xfrm>
              <a:custGeom>
                <a:avLst/>
                <a:gdLst/>
                <a:ahLst/>
                <a:cxnLst>
                  <a:cxn ang="0">
                    <a:pos x="726" y="2340"/>
                  </a:cxn>
                  <a:cxn ang="0">
                    <a:pos x="596" y="1588"/>
                  </a:cxn>
                  <a:cxn ang="0">
                    <a:pos x="232" y="1451"/>
                  </a:cxn>
                  <a:cxn ang="0">
                    <a:pos x="165" y="1278"/>
                  </a:cxn>
                  <a:cxn ang="0">
                    <a:pos x="232" y="1400"/>
                  </a:cxn>
                  <a:cxn ang="0">
                    <a:pos x="288" y="1198"/>
                  </a:cxn>
                  <a:cxn ang="0">
                    <a:pos x="602" y="1443"/>
                  </a:cxn>
                  <a:cxn ang="0">
                    <a:pos x="355" y="1231"/>
                  </a:cxn>
                  <a:cxn ang="0">
                    <a:pos x="344" y="1209"/>
                  </a:cxn>
                  <a:cxn ang="0">
                    <a:pos x="444" y="1213"/>
                  </a:cxn>
                  <a:cxn ang="0">
                    <a:pos x="272" y="842"/>
                  </a:cxn>
                  <a:cxn ang="0">
                    <a:pos x="381" y="902"/>
                  </a:cxn>
                  <a:cxn ang="0">
                    <a:pos x="432" y="753"/>
                  </a:cxn>
                  <a:cxn ang="0">
                    <a:pos x="528" y="217"/>
                  </a:cxn>
                  <a:cxn ang="0">
                    <a:pos x="511" y="1213"/>
                  </a:cxn>
                  <a:cxn ang="0">
                    <a:pos x="551" y="1074"/>
                  </a:cxn>
                  <a:cxn ang="0">
                    <a:pos x="532" y="648"/>
                  </a:cxn>
                  <a:cxn ang="0">
                    <a:pos x="641" y="178"/>
                  </a:cxn>
                  <a:cxn ang="0">
                    <a:pos x="586" y="1065"/>
                  </a:cxn>
                  <a:cxn ang="0">
                    <a:pos x="649" y="972"/>
                  </a:cxn>
                  <a:cxn ang="0">
                    <a:pos x="637" y="849"/>
                  </a:cxn>
                  <a:cxn ang="0">
                    <a:pos x="686" y="214"/>
                  </a:cxn>
                  <a:cxn ang="0">
                    <a:pos x="702" y="446"/>
                  </a:cxn>
                  <a:cxn ang="0">
                    <a:pos x="747" y="222"/>
                  </a:cxn>
                  <a:cxn ang="0">
                    <a:pos x="690" y="1256"/>
                  </a:cxn>
                  <a:cxn ang="0">
                    <a:pos x="770" y="776"/>
                  </a:cxn>
                  <a:cxn ang="0">
                    <a:pos x="830" y="372"/>
                  </a:cxn>
                  <a:cxn ang="0">
                    <a:pos x="867" y="617"/>
                  </a:cxn>
                  <a:cxn ang="0">
                    <a:pos x="793" y="1173"/>
                  </a:cxn>
                  <a:cxn ang="0">
                    <a:pos x="894" y="833"/>
                  </a:cxn>
                  <a:cxn ang="0">
                    <a:pos x="1051" y="519"/>
                  </a:cxn>
                  <a:cxn ang="0">
                    <a:pos x="1225" y="497"/>
                  </a:cxn>
                  <a:cxn ang="0">
                    <a:pos x="991" y="783"/>
                  </a:cxn>
                  <a:cxn ang="0">
                    <a:pos x="1190" y="699"/>
                  </a:cxn>
                  <a:cxn ang="0">
                    <a:pos x="1170" y="747"/>
                  </a:cxn>
                  <a:cxn ang="0">
                    <a:pos x="925" y="988"/>
                  </a:cxn>
                  <a:cxn ang="0">
                    <a:pos x="853" y="1341"/>
                  </a:cxn>
                  <a:cxn ang="0">
                    <a:pos x="928" y="1064"/>
                  </a:cxn>
                  <a:cxn ang="0">
                    <a:pos x="996" y="1251"/>
                  </a:cxn>
                  <a:cxn ang="0">
                    <a:pos x="1219" y="1094"/>
                  </a:cxn>
                  <a:cxn ang="0">
                    <a:pos x="1292" y="1051"/>
                  </a:cxn>
                  <a:cxn ang="0">
                    <a:pos x="1296" y="1096"/>
                  </a:cxn>
                  <a:cxn ang="0">
                    <a:pos x="1244" y="1164"/>
                  </a:cxn>
                  <a:cxn ang="0">
                    <a:pos x="961" y="1331"/>
                  </a:cxn>
                  <a:cxn ang="0">
                    <a:pos x="1119" y="1466"/>
                  </a:cxn>
                  <a:cxn ang="0">
                    <a:pos x="1376" y="1274"/>
                  </a:cxn>
                  <a:cxn ang="0">
                    <a:pos x="1397" y="1381"/>
                  </a:cxn>
                  <a:cxn ang="0">
                    <a:pos x="1389" y="1420"/>
                  </a:cxn>
                  <a:cxn ang="0">
                    <a:pos x="1403" y="1445"/>
                  </a:cxn>
                  <a:cxn ang="0">
                    <a:pos x="1411" y="1522"/>
                  </a:cxn>
                  <a:cxn ang="0">
                    <a:pos x="1096" y="1598"/>
                  </a:cxn>
                  <a:cxn ang="0">
                    <a:pos x="1060" y="1607"/>
                  </a:cxn>
                  <a:cxn ang="0">
                    <a:pos x="1030" y="1590"/>
                  </a:cxn>
                  <a:cxn ang="0">
                    <a:pos x="907" y="1750"/>
                  </a:cxn>
                  <a:cxn ang="0">
                    <a:pos x="915" y="2561"/>
                  </a:cxn>
                  <a:cxn ang="0">
                    <a:pos x="890" y="2795"/>
                  </a:cxn>
                  <a:cxn ang="0">
                    <a:pos x="669" y="2834"/>
                  </a:cxn>
                  <a:cxn ang="0">
                    <a:pos x="329" y="2846"/>
                  </a:cxn>
                </a:cxnLst>
                <a:rect l="0" t="0" r="r" b="b"/>
                <a:pathLst>
                  <a:path w="1505" h="2885">
                    <a:moveTo>
                      <a:pt x="329" y="2846"/>
                    </a:moveTo>
                    <a:lnTo>
                      <a:pt x="494" y="2763"/>
                    </a:lnTo>
                    <a:lnTo>
                      <a:pt x="560" y="2676"/>
                    </a:lnTo>
                    <a:lnTo>
                      <a:pt x="623" y="2598"/>
                    </a:lnTo>
                    <a:lnTo>
                      <a:pt x="668" y="2522"/>
                    </a:lnTo>
                    <a:lnTo>
                      <a:pt x="709" y="2425"/>
                    </a:lnTo>
                    <a:lnTo>
                      <a:pt x="726" y="2340"/>
                    </a:lnTo>
                    <a:lnTo>
                      <a:pt x="742" y="2231"/>
                    </a:lnTo>
                    <a:lnTo>
                      <a:pt x="770" y="2054"/>
                    </a:lnTo>
                    <a:lnTo>
                      <a:pt x="746" y="1842"/>
                    </a:lnTo>
                    <a:lnTo>
                      <a:pt x="709" y="1758"/>
                    </a:lnTo>
                    <a:lnTo>
                      <a:pt x="645" y="1675"/>
                    </a:lnTo>
                    <a:lnTo>
                      <a:pt x="611" y="1628"/>
                    </a:lnTo>
                    <a:lnTo>
                      <a:pt x="596" y="1588"/>
                    </a:lnTo>
                    <a:lnTo>
                      <a:pt x="558" y="1556"/>
                    </a:lnTo>
                    <a:lnTo>
                      <a:pt x="508" y="1556"/>
                    </a:lnTo>
                    <a:lnTo>
                      <a:pt x="432" y="1523"/>
                    </a:lnTo>
                    <a:lnTo>
                      <a:pt x="423" y="1523"/>
                    </a:lnTo>
                    <a:lnTo>
                      <a:pt x="377" y="1491"/>
                    </a:lnTo>
                    <a:lnTo>
                      <a:pt x="293" y="1466"/>
                    </a:lnTo>
                    <a:lnTo>
                      <a:pt x="232" y="1451"/>
                    </a:lnTo>
                    <a:lnTo>
                      <a:pt x="165" y="1410"/>
                    </a:lnTo>
                    <a:lnTo>
                      <a:pt x="88" y="1410"/>
                    </a:lnTo>
                    <a:lnTo>
                      <a:pt x="0" y="1426"/>
                    </a:lnTo>
                    <a:lnTo>
                      <a:pt x="126" y="1396"/>
                    </a:lnTo>
                    <a:lnTo>
                      <a:pt x="146" y="1377"/>
                    </a:lnTo>
                    <a:lnTo>
                      <a:pt x="156" y="1347"/>
                    </a:lnTo>
                    <a:lnTo>
                      <a:pt x="165" y="1278"/>
                    </a:lnTo>
                    <a:lnTo>
                      <a:pt x="146" y="1134"/>
                    </a:lnTo>
                    <a:lnTo>
                      <a:pt x="143" y="1028"/>
                    </a:lnTo>
                    <a:lnTo>
                      <a:pt x="171" y="1270"/>
                    </a:lnTo>
                    <a:lnTo>
                      <a:pt x="175" y="1336"/>
                    </a:lnTo>
                    <a:lnTo>
                      <a:pt x="190" y="1364"/>
                    </a:lnTo>
                    <a:lnTo>
                      <a:pt x="209" y="1386"/>
                    </a:lnTo>
                    <a:lnTo>
                      <a:pt x="232" y="1400"/>
                    </a:lnTo>
                    <a:lnTo>
                      <a:pt x="297" y="1417"/>
                    </a:lnTo>
                    <a:lnTo>
                      <a:pt x="356" y="1417"/>
                    </a:lnTo>
                    <a:lnTo>
                      <a:pt x="326" y="1364"/>
                    </a:lnTo>
                    <a:lnTo>
                      <a:pt x="293" y="1270"/>
                    </a:lnTo>
                    <a:lnTo>
                      <a:pt x="268" y="1174"/>
                    </a:lnTo>
                    <a:lnTo>
                      <a:pt x="232" y="1005"/>
                    </a:lnTo>
                    <a:lnTo>
                      <a:pt x="288" y="1198"/>
                    </a:lnTo>
                    <a:lnTo>
                      <a:pt x="320" y="1278"/>
                    </a:lnTo>
                    <a:lnTo>
                      <a:pt x="351" y="1341"/>
                    </a:lnTo>
                    <a:lnTo>
                      <a:pt x="385" y="1393"/>
                    </a:lnTo>
                    <a:lnTo>
                      <a:pt x="440" y="1443"/>
                    </a:lnTo>
                    <a:lnTo>
                      <a:pt x="491" y="1451"/>
                    </a:lnTo>
                    <a:lnTo>
                      <a:pt x="544" y="1457"/>
                    </a:lnTo>
                    <a:lnTo>
                      <a:pt x="602" y="1443"/>
                    </a:lnTo>
                    <a:lnTo>
                      <a:pt x="554" y="1417"/>
                    </a:lnTo>
                    <a:lnTo>
                      <a:pt x="532" y="1396"/>
                    </a:lnTo>
                    <a:lnTo>
                      <a:pt x="508" y="1362"/>
                    </a:lnTo>
                    <a:lnTo>
                      <a:pt x="482" y="1315"/>
                    </a:lnTo>
                    <a:lnTo>
                      <a:pt x="423" y="1282"/>
                    </a:lnTo>
                    <a:lnTo>
                      <a:pt x="383" y="1254"/>
                    </a:lnTo>
                    <a:lnTo>
                      <a:pt x="355" y="1231"/>
                    </a:lnTo>
                    <a:lnTo>
                      <a:pt x="335" y="1212"/>
                    </a:lnTo>
                    <a:lnTo>
                      <a:pt x="321" y="1197"/>
                    </a:lnTo>
                    <a:lnTo>
                      <a:pt x="308" y="1177"/>
                    </a:lnTo>
                    <a:lnTo>
                      <a:pt x="301" y="1160"/>
                    </a:lnTo>
                    <a:lnTo>
                      <a:pt x="317" y="1180"/>
                    </a:lnTo>
                    <a:lnTo>
                      <a:pt x="329" y="1197"/>
                    </a:lnTo>
                    <a:lnTo>
                      <a:pt x="344" y="1209"/>
                    </a:lnTo>
                    <a:lnTo>
                      <a:pt x="368" y="1222"/>
                    </a:lnTo>
                    <a:lnTo>
                      <a:pt x="390" y="1239"/>
                    </a:lnTo>
                    <a:lnTo>
                      <a:pt x="418" y="1249"/>
                    </a:lnTo>
                    <a:lnTo>
                      <a:pt x="438" y="1258"/>
                    </a:lnTo>
                    <a:lnTo>
                      <a:pt x="452" y="1259"/>
                    </a:lnTo>
                    <a:lnTo>
                      <a:pt x="461" y="1262"/>
                    </a:lnTo>
                    <a:lnTo>
                      <a:pt x="444" y="1213"/>
                    </a:lnTo>
                    <a:lnTo>
                      <a:pt x="431" y="1173"/>
                    </a:lnTo>
                    <a:lnTo>
                      <a:pt x="408" y="1107"/>
                    </a:lnTo>
                    <a:lnTo>
                      <a:pt x="393" y="1049"/>
                    </a:lnTo>
                    <a:lnTo>
                      <a:pt x="381" y="988"/>
                    </a:lnTo>
                    <a:lnTo>
                      <a:pt x="364" y="948"/>
                    </a:lnTo>
                    <a:lnTo>
                      <a:pt x="315" y="882"/>
                    </a:lnTo>
                    <a:lnTo>
                      <a:pt x="272" y="842"/>
                    </a:lnTo>
                    <a:lnTo>
                      <a:pt x="356" y="898"/>
                    </a:lnTo>
                    <a:lnTo>
                      <a:pt x="330" y="758"/>
                    </a:lnTo>
                    <a:lnTo>
                      <a:pt x="297" y="608"/>
                    </a:lnTo>
                    <a:lnTo>
                      <a:pt x="338" y="761"/>
                    </a:lnTo>
                    <a:lnTo>
                      <a:pt x="349" y="810"/>
                    </a:lnTo>
                    <a:lnTo>
                      <a:pt x="360" y="842"/>
                    </a:lnTo>
                    <a:lnTo>
                      <a:pt x="381" y="902"/>
                    </a:lnTo>
                    <a:lnTo>
                      <a:pt x="410" y="988"/>
                    </a:lnTo>
                    <a:lnTo>
                      <a:pt x="433" y="1066"/>
                    </a:lnTo>
                    <a:lnTo>
                      <a:pt x="445" y="1110"/>
                    </a:lnTo>
                    <a:lnTo>
                      <a:pt x="486" y="1213"/>
                    </a:lnTo>
                    <a:lnTo>
                      <a:pt x="470" y="940"/>
                    </a:lnTo>
                    <a:lnTo>
                      <a:pt x="452" y="835"/>
                    </a:lnTo>
                    <a:lnTo>
                      <a:pt x="432" y="753"/>
                    </a:lnTo>
                    <a:lnTo>
                      <a:pt x="403" y="656"/>
                    </a:lnTo>
                    <a:lnTo>
                      <a:pt x="440" y="736"/>
                    </a:lnTo>
                    <a:lnTo>
                      <a:pt x="423" y="354"/>
                    </a:lnTo>
                    <a:lnTo>
                      <a:pt x="432" y="242"/>
                    </a:lnTo>
                    <a:lnTo>
                      <a:pt x="436" y="404"/>
                    </a:lnTo>
                    <a:lnTo>
                      <a:pt x="459" y="319"/>
                    </a:lnTo>
                    <a:lnTo>
                      <a:pt x="528" y="217"/>
                    </a:lnTo>
                    <a:lnTo>
                      <a:pt x="465" y="336"/>
                    </a:lnTo>
                    <a:lnTo>
                      <a:pt x="440" y="429"/>
                    </a:lnTo>
                    <a:lnTo>
                      <a:pt x="452" y="656"/>
                    </a:lnTo>
                    <a:lnTo>
                      <a:pt x="465" y="777"/>
                    </a:lnTo>
                    <a:lnTo>
                      <a:pt x="486" y="907"/>
                    </a:lnTo>
                    <a:lnTo>
                      <a:pt x="501" y="1100"/>
                    </a:lnTo>
                    <a:lnTo>
                      <a:pt x="511" y="1213"/>
                    </a:lnTo>
                    <a:lnTo>
                      <a:pt x="523" y="1264"/>
                    </a:lnTo>
                    <a:lnTo>
                      <a:pt x="543" y="1296"/>
                    </a:lnTo>
                    <a:lnTo>
                      <a:pt x="564" y="1316"/>
                    </a:lnTo>
                    <a:lnTo>
                      <a:pt x="585" y="1327"/>
                    </a:lnTo>
                    <a:lnTo>
                      <a:pt x="607" y="1321"/>
                    </a:lnTo>
                    <a:lnTo>
                      <a:pt x="573" y="1157"/>
                    </a:lnTo>
                    <a:lnTo>
                      <a:pt x="551" y="1074"/>
                    </a:lnTo>
                    <a:lnTo>
                      <a:pt x="542" y="1014"/>
                    </a:lnTo>
                    <a:lnTo>
                      <a:pt x="538" y="960"/>
                    </a:lnTo>
                    <a:lnTo>
                      <a:pt x="535" y="898"/>
                    </a:lnTo>
                    <a:lnTo>
                      <a:pt x="515" y="801"/>
                    </a:lnTo>
                    <a:lnTo>
                      <a:pt x="551" y="898"/>
                    </a:lnTo>
                    <a:lnTo>
                      <a:pt x="554" y="858"/>
                    </a:lnTo>
                    <a:lnTo>
                      <a:pt x="532" y="648"/>
                    </a:lnTo>
                    <a:lnTo>
                      <a:pt x="530" y="580"/>
                    </a:lnTo>
                    <a:lnTo>
                      <a:pt x="532" y="523"/>
                    </a:lnTo>
                    <a:lnTo>
                      <a:pt x="542" y="438"/>
                    </a:lnTo>
                    <a:lnTo>
                      <a:pt x="567" y="303"/>
                    </a:lnTo>
                    <a:lnTo>
                      <a:pt x="596" y="170"/>
                    </a:lnTo>
                    <a:lnTo>
                      <a:pt x="550" y="463"/>
                    </a:lnTo>
                    <a:lnTo>
                      <a:pt x="641" y="178"/>
                    </a:lnTo>
                    <a:lnTo>
                      <a:pt x="572" y="426"/>
                    </a:lnTo>
                    <a:lnTo>
                      <a:pt x="555" y="523"/>
                    </a:lnTo>
                    <a:lnTo>
                      <a:pt x="551" y="588"/>
                    </a:lnTo>
                    <a:lnTo>
                      <a:pt x="568" y="793"/>
                    </a:lnTo>
                    <a:lnTo>
                      <a:pt x="572" y="915"/>
                    </a:lnTo>
                    <a:lnTo>
                      <a:pt x="573" y="988"/>
                    </a:lnTo>
                    <a:lnTo>
                      <a:pt x="586" y="1065"/>
                    </a:lnTo>
                    <a:lnTo>
                      <a:pt x="602" y="1127"/>
                    </a:lnTo>
                    <a:lnTo>
                      <a:pt x="622" y="1198"/>
                    </a:lnTo>
                    <a:lnTo>
                      <a:pt x="632" y="1259"/>
                    </a:lnTo>
                    <a:lnTo>
                      <a:pt x="653" y="1341"/>
                    </a:lnTo>
                    <a:lnTo>
                      <a:pt x="649" y="1291"/>
                    </a:lnTo>
                    <a:lnTo>
                      <a:pt x="645" y="1239"/>
                    </a:lnTo>
                    <a:lnTo>
                      <a:pt x="649" y="972"/>
                    </a:lnTo>
                    <a:lnTo>
                      <a:pt x="637" y="935"/>
                    </a:lnTo>
                    <a:lnTo>
                      <a:pt x="630" y="898"/>
                    </a:lnTo>
                    <a:lnTo>
                      <a:pt x="622" y="842"/>
                    </a:lnTo>
                    <a:lnTo>
                      <a:pt x="610" y="749"/>
                    </a:lnTo>
                    <a:lnTo>
                      <a:pt x="590" y="652"/>
                    </a:lnTo>
                    <a:lnTo>
                      <a:pt x="626" y="789"/>
                    </a:lnTo>
                    <a:lnTo>
                      <a:pt x="637" y="849"/>
                    </a:lnTo>
                    <a:lnTo>
                      <a:pt x="649" y="891"/>
                    </a:lnTo>
                    <a:lnTo>
                      <a:pt x="649" y="619"/>
                    </a:lnTo>
                    <a:lnTo>
                      <a:pt x="649" y="446"/>
                    </a:lnTo>
                    <a:lnTo>
                      <a:pt x="639" y="291"/>
                    </a:lnTo>
                    <a:lnTo>
                      <a:pt x="655" y="397"/>
                    </a:lnTo>
                    <a:lnTo>
                      <a:pt x="674" y="282"/>
                    </a:lnTo>
                    <a:lnTo>
                      <a:pt x="686" y="214"/>
                    </a:lnTo>
                    <a:lnTo>
                      <a:pt x="732" y="30"/>
                    </a:lnTo>
                    <a:lnTo>
                      <a:pt x="703" y="172"/>
                    </a:lnTo>
                    <a:lnTo>
                      <a:pt x="686" y="268"/>
                    </a:lnTo>
                    <a:lnTo>
                      <a:pt x="675" y="344"/>
                    </a:lnTo>
                    <a:lnTo>
                      <a:pt x="668" y="409"/>
                    </a:lnTo>
                    <a:lnTo>
                      <a:pt x="669" y="559"/>
                    </a:lnTo>
                    <a:lnTo>
                      <a:pt x="702" y="446"/>
                    </a:lnTo>
                    <a:lnTo>
                      <a:pt x="713" y="376"/>
                    </a:lnTo>
                    <a:lnTo>
                      <a:pt x="726" y="295"/>
                    </a:lnTo>
                    <a:lnTo>
                      <a:pt x="738" y="214"/>
                    </a:lnTo>
                    <a:lnTo>
                      <a:pt x="747" y="134"/>
                    </a:lnTo>
                    <a:lnTo>
                      <a:pt x="762" y="0"/>
                    </a:lnTo>
                    <a:lnTo>
                      <a:pt x="751" y="162"/>
                    </a:lnTo>
                    <a:lnTo>
                      <a:pt x="747" y="222"/>
                    </a:lnTo>
                    <a:lnTo>
                      <a:pt x="735" y="312"/>
                    </a:lnTo>
                    <a:lnTo>
                      <a:pt x="720" y="409"/>
                    </a:lnTo>
                    <a:lnTo>
                      <a:pt x="706" y="490"/>
                    </a:lnTo>
                    <a:lnTo>
                      <a:pt x="686" y="576"/>
                    </a:lnTo>
                    <a:lnTo>
                      <a:pt x="683" y="753"/>
                    </a:lnTo>
                    <a:lnTo>
                      <a:pt x="690" y="963"/>
                    </a:lnTo>
                    <a:lnTo>
                      <a:pt x="690" y="1256"/>
                    </a:lnTo>
                    <a:lnTo>
                      <a:pt x="707" y="1393"/>
                    </a:lnTo>
                    <a:lnTo>
                      <a:pt x="716" y="1249"/>
                    </a:lnTo>
                    <a:lnTo>
                      <a:pt x="721" y="1151"/>
                    </a:lnTo>
                    <a:lnTo>
                      <a:pt x="729" y="1074"/>
                    </a:lnTo>
                    <a:lnTo>
                      <a:pt x="738" y="959"/>
                    </a:lnTo>
                    <a:lnTo>
                      <a:pt x="751" y="874"/>
                    </a:lnTo>
                    <a:lnTo>
                      <a:pt x="770" y="776"/>
                    </a:lnTo>
                    <a:lnTo>
                      <a:pt x="736" y="579"/>
                    </a:lnTo>
                    <a:lnTo>
                      <a:pt x="754" y="640"/>
                    </a:lnTo>
                    <a:lnTo>
                      <a:pt x="767" y="694"/>
                    </a:lnTo>
                    <a:lnTo>
                      <a:pt x="778" y="740"/>
                    </a:lnTo>
                    <a:lnTo>
                      <a:pt x="821" y="612"/>
                    </a:lnTo>
                    <a:lnTo>
                      <a:pt x="835" y="545"/>
                    </a:lnTo>
                    <a:lnTo>
                      <a:pt x="830" y="372"/>
                    </a:lnTo>
                    <a:lnTo>
                      <a:pt x="851" y="533"/>
                    </a:lnTo>
                    <a:lnTo>
                      <a:pt x="960" y="202"/>
                    </a:lnTo>
                    <a:lnTo>
                      <a:pt x="993" y="81"/>
                    </a:lnTo>
                    <a:lnTo>
                      <a:pt x="954" y="276"/>
                    </a:lnTo>
                    <a:lnTo>
                      <a:pt x="867" y="584"/>
                    </a:lnTo>
                    <a:lnTo>
                      <a:pt x="1073" y="319"/>
                    </a:lnTo>
                    <a:lnTo>
                      <a:pt x="867" y="617"/>
                    </a:lnTo>
                    <a:lnTo>
                      <a:pt x="830" y="745"/>
                    </a:lnTo>
                    <a:lnTo>
                      <a:pt x="800" y="849"/>
                    </a:lnTo>
                    <a:lnTo>
                      <a:pt x="783" y="988"/>
                    </a:lnTo>
                    <a:lnTo>
                      <a:pt x="767" y="1190"/>
                    </a:lnTo>
                    <a:lnTo>
                      <a:pt x="755" y="1377"/>
                    </a:lnTo>
                    <a:lnTo>
                      <a:pt x="776" y="1232"/>
                    </a:lnTo>
                    <a:lnTo>
                      <a:pt x="793" y="1173"/>
                    </a:lnTo>
                    <a:lnTo>
                      <a:pt x="817" y="1110"/>
                    </a:lnTo>
                    <a:lnTo>
                      <a:pt x="848" y="1034"/>
                    </a:lnTo>
                    <a:lnTo>
                      <a:pt x="867" y="992"/>
                    </a:lnTo>
                    <a:lnTo>
                      <a:pt x="884" y="945"/>
                    </a:lnTo>
                    <a:lnTo>
                      <a:pt x="886" y="885"/>
                    </a:lnTo>
                    <a:lnTo>
                      <a:pt x="887" y="703"/>
                    </a:lnTo>
                    <a:lnTo>
                      <a:pt x="894" y="833"/>
                    </a:lnTo>
                    <a:lnTo>
                      <a:pt x="902" y="882"/>
                    </a:lnTo>
                    <a:lnTo>
                      <a:pt x="911" y="898"/>
                    </a:lnTo>
                    <a:lnTo>
                      <a:pt x="941" y="808"/>
                    </a:lnTo>
                    <a:lnTo>
                      <a:pt x="965" y="731"/>
                    </a:lnTo>
                    <a:lnTo>
                      <a:pt x="983" y="670"/>
                    </a:lnTo>
                    <a:lnTo>
                      <a:pt x="1009" y="601"/>
                    </a:lnTo>
                    <a:lnTo>
                      <a:pt x="1051" y="519"/>
                    </a:lnTo>
                    <a:lnTo>
                      <a:pt x="1096" y="446"/>
                    </a:lnTo>
                    <a:lnTo>
                      <a:pt x="1093" y="204"/>
                    </a:lnTo>
                    <a:lnTo>
                      <a:pt x="1105" y="428"/>
                    </a:lnTo>
                    <a:lnTo>
                      <a:pt x="1183" y="354"/>
                    </a:lnTo>
                    <a:lnTo>
                      <a:pt x="1263" y="286"/>
                    </a:lnTo>
                    <a:lnTo>
                      <a:pt x="1156" y="411"/>
                    </a:lnTo>
                    <a:lnTo>
                      <a:pt x="1225" y="497"/>
                    </a:lnTo>
                    <a:lnTo>
                      <a:pt x="1144" y="425"/>
                    </a:lnTo>
                    <a:lnTo>
                      <a:pt x="1115" y="465"/>
                    </a:lnTo>
                    <a:lnTo>
                      <a:pt x="1081" y="530"/>
                    </a:lnTo>
                    <a:lnTo>
                      <a:pt x="1050" y="596"/>
                    </a:lnTo>
                    <a:lnTo>
                      <a:pt x="1026" y="655"/>
                    </a:lnTo>
                    <a:lnTo>
                      <a:pt x="1007" y="712"/>
                    </a:lnTo>
                    <a:lnTo>
                      <a:pt x="991" y="783"/>
                    </a:lnTo>
                    <a:lnTo>
                      <a:pt x="982" y="838"/>
                    </a:lnTo>
                    <a:lnTo>
                      <a:pt x="1012" y="829"/>
                    </a:lnTo>
                    <a:lnTo>
                      <a:pt x="1045" y="808"/>
                    </a:lnTo>
                    <a:lnTo>
                      <a:pt x="1082" y="784"/>
                    </a:lnTo>
                    <a:lnTo>
                      <a:pt x="1126" y="747"/>
                    </a:lnTo>
                    <a:lnTo>
                      <a:pt x="1164" y="720"/>
                    </a:lnTo>
                    <a:lnTo>
                      <a:pt x="1190" y="699"/>
                    </a:lnTo>
                    <a:lnTo>
                      <a:pt x="1220" y="665"/>
                    </a:lnTo>
                    <a:lnTo>
                      <a:pt x="1237" y="627"/>
                    </a:lnTo>
                    <a:lnTo>
                      <a:pt x="1249" y="583"/>
                    </a:lnTo>
                    <a:lnTo>
                      <a:pt x="1245" y="627"/>
                    </a:lnTo>
                    <a:lnTo>
                      <a:pt x="1235" y="664"/>
                    </a:lnTo>
                    <a:lnTo>
                      <a:pt x="1217" y="694"/>
                    </a:lnTo>
                    <a:lnTo>
                      <a:pt x="1170" y="747"/>
                    </a:lnTo>
                    <a:lnTo>
                      <a:pt x="1130" y="792"/>
                    </a:lnTo>
                    <a:lnTo>
                      <a:pt x="1089" y="826"/>
                    </a:lnTo>
                    <a:lnTo>
                      <a:pt x="1059" y="848"/>
                    </a:lnTo>
                    <a:lnTo>
                      <a:pt x="1029" y="874"/>
                    </a:lnTo>
                    <a:lnTo>
                      <a:pt x="987" y="898"/>
                    </a:lnTo>
                    <a:lnTo>
                      <a:pt x="954" y="940"/>
                    </a:lnTo>
                    <a:lnTo>
                      <a:pt x="925" y="988"/>
                    </a:lnTo>
                    <a:lnTo>
                      <a:pt x="891" y="1071"/>
                    </a:lnTo>
                    <a:lnTo>
                      <a:pt x="853" y="1167"/>
                    </a:lnTo>
                    <a:lnTo>
                      <a:pt x="834" y="1234"/>
                    </a:lnTo>
                    <a:lnTo>
                      <a:pt x="821" y="1278"/>
                    </a:lnTo>
                    <a:lnTo>
                      <a:pt x="813" y="1331"/>
                    </a:lnTo>
                    <a:lnTo>
                      <a:pt x="807" y="1405"/>
                    </a:lnTo>
                    <a:lnTo>
                      <a:pt x="853" y="1341"/>
                    </a:lnTo>
                    <a:lnTo>
                      <a:pt x="876" y="1307"/>
                    </a:lnTo>
                    <a:lnTo>
                      <a:pt x="887" y="1278"/>
                    </a:lnTo>
                    <a:lnTo>
                      <a:pt x="898" y="1232"/>
                    </a:lnTo>
                    <a:lnTo>
                      <a:pt x="910" y="1151"/>
                    </a:lnTo>
                    <a:lnTo>
                      <a:pt x="921" y="1068"/>
                    </a:lnTo>
                    <a:lnTo>
                      <a:pt x="941" y="1011"/>
                    </a:lnTo>
                    <a:lnTo>
                      <a:pt x="928" y="1064"/>
                    </a:lnTo>
                    <a:lnTo>
                      <a:pt x="921" y="1126"/>
                    </a:lnTo>
                    <a:lnTo>
                      <a:pt x="918" y="1180"/>
                    </a:lnTo>
                    <a:lnTo>
                      <a:pt x="911" y="1239"/>
                    </a:lnTo>
                    <a:lnTo>
                      <a:pt x="911" y="1262"/>
                    </a:lnTo>
                    <a:lnTo>
                      <a:pt x="918" y="1287"/>
                    </a:lnTo>
                    <a:lnTo>
                      <a:pt x="942" y="1291"/>
                    </a:lnTo>
                    <a:lnTo>
                      <a:pt x="996" y="1251"/>
                    </a:lnTo>
                    <a:lnTo>
                      <a:pt x="1055" y="1210"/>
                    </a:lnTo>
                    <a:lnTo>
                      <a:pt x="1148" y="1150"/>
                    </a:lnTo>
                    <a:lnTo>
                      <a:pt x="1170" y="1129"/>
                    </a:lnTo>
                    <a:lnTo>
                      <a:pt x="1196" y="1099"/>
                    </a:lnTo>
                    <a:lnTo>
                      <a:pt x="1209" y="1037"/>
                    </a:lnTo>
                    <a:lnTo>
                      <a:pt x="1233" y="830"/>
                    </a:lnTo>
                    <a:lnTo>
                      <a:pt x="1219" y="1094"/>
                    </a:lnTo>
                    <a:lnTo>
                      <a:pt x="1229" y="1099"/>
                    </a:lnTo>
                    <a:lnTo>
                      <a:pt x="1244" y="1085"/>
                    </a:lnTo>
                    <a:lnTo>
                      <a:pt x="1274" y="947"/>
                    </a:lnTo>
                    <a:lnTo>
                      <a:pt x="1267" y="1021"/>
                    </a:lnTo>
                    <a:lnTo>
                      <a:pt x="1260" y="1061"/>
                    </a:lnTo>
                    <a:lnTo>
                      <a:pt x="1272" y="1068"/>
                    </a:lnTo>
                    <a:lnTo>
                      <a:pt x="1292" y="1051"/>
                    </a:lnTo>
                    <a:lnTo>
                      <a:pt x="1306" y="1011"/>
                    </a:lnTo>
                    <a:lnTo>
                      <a:pt x="1353" y="928"/>
                    </a:lnTo>
                    <a:lnTo>
                      <a:pt x="1319" y="998"/>
                    </a:lnTo>
                    <a:lnTo>
                      <a:pt x="1308" y="1040"/>
                    </a:lnTo>
                    <a:lnTo>
                      <a:pt x="1305" y="1077"/>
                    </a:lnTo>
                    <a:lnTo>
                      <a:pt x="1327" y="1112"/>
                    </a:lnTo>
                    <a:lnTo>
                      <a:pt x="1296" y="1096"/>
                    </a:lnTo>
                    <a:lnTo>
                      <a:pt x="1276" y="1107"/>
                    </a:lnTo>
                    <a:lnTo>
                      <a:pt x="1244" y="1126"/>
                    </a:lnTo>
                    <a:lnTo>
                      <a:pt x="1255" y="1145"/>
                    </a:lnTo>
                    <a:lnTo>
                      <a:pt x="1268" y="1189"/>
                    </a:lnTo>
                    <a:lnTo>
                      <a:pt x="1288" y="1294"/>
                    </a:lnTo>
                    <a:lnTo>
                      <a:pt x="1259" y="1197"/>
                    </a:lnTo>
                    <a:lnTo>
                      <a:pt x="1244" y="1164"/>
                    </a:lnTo>
                    <a:lnTo>
                      <a:pt x="1229" y="1149"/>
                    </a:lnTo>
                    <a:lnTo>
                      <a:pt x="1209" y="1150"/>
                    </a:lnTo>
                    <a:lnTo>
                      <a:pt x="1149" y="1190"/>
                    </a:lnTo>
                    <a:lnTo>
                      <a:pt x="1093" y="1231"/>
                    </a:lnTo>
                    <a:lnTo>
                      <a:pt x="1039" y="1262"/>
                    </a:lnTo>
                    <a:lnTo>
                      <a:pt x="996" y="1296"/>
                    </a:lnTo>
                    <a:lnTo>
                      <a:pt x="961" y="1331"/>
                    </a:lnTo>
                    <a:lnTo>
                      <a:pt x="921" y="1372"/>
                    </a:lnTo>
                    <a:lnTo>
                      <a:pt x="884" y="1420"/>
                    </a:lnTo>
                    <a:lnTo>
                      <a:pt x="860" y="1457"/>
                    </a:lnTo>
                    <a:lnTo>
                      <a:pt x="839" y="1498"/>
                    </a:lnTo>
                    <a:lnTo>
                      <a:pt x="928" y="1507"/>
                    </a:lnTo>
                    <a:lnTo>
                      <a:pt x="1007" y="1494"/>
                    </a:lnTo>
                    <a:lnTo>
                      <a:pt x="1119" y="1466"/>
                    </a:lnTo>
                    <a:lnTo>
                      <a:pt x="1204" y="1443"/>
                    </a:lnTo>
                    <a:lnTo>
                      <a:pt x="1245" y="1428"/>
                    </a:lnTo>
                    <a:lnTo>
                      <a:pt x="1268" y="1411"/>
                    </a:lnTo>
                    <a:lnTo>
                      <a:pt x="1293" y="1393"/>
                    </a:lnTo>
                    <a:lnTo>
                      <a:pt x="1319" y="1367"/>
                    </a:lnTo>
                    <a:lnTo>
                      <a:pt x="1360" y="1303"/>
                    </a:lnTo>
                    <a:lnTo>
                      <a:pt x="1376" y="1274"/>
                    </a:lnTo>
                    <a:lnTo>
                      <a:pt x="1364" y="1315"/>
                    </a:lnTo>
                    <a:lnTo>
                      <a:pt x="1335" y="1367"/>
                    </a:lnTo>
                    <a:lnTo>
                      <a:pt x="1308" y="1410"/>
                    </a:lnTo>
                    <a:lnTo>
                      <a:pt x="1361" y="1404"/>
                    </a:lnTo>
                    <a:lnTo>
                      <a:pt x="1374" y="1396"/>
                    </a:lnTo>
                    <a:lnTo>
                      <a:pt x="1386" y="1392"/>
                    </a:lnTo>
                    <a:lnTo>
                      <a:pt x="1397" y="1381"/>
                    </a:lnTo>
                    <a:lnTo>
                      <a:pt x="1410" y="1372"/>
                    </a:lnTo>
                    <a:lnTo>
                      <a:pt x="1367" y="1377"/>
                    </a:lnTo>
                    <a:lnTo>
                      <a:pt x="1414" y="1389"/>
                    </a:lnTo>
                    <a:lnTo>
                      <a:pt x="1407" y="1392"/>
                    </a:lnTo>
                    <a:lnTo>
                      <a:pt x="1402" y="1400"/>
                    </a:lnTo>
                    <a:lnTo>
                      <a:pt x="1394" y="1411"/>
                    </a:lnTo>
                    <a:lnTo>
                      <a:pt x="1389" y="1420"/>
                    </a:lnTo>
                    <a:lnTo>
                      <a:pt x="1408" y="1424"/>
                    </a:lnTo>
                    <a:lnTo>
                      <a:pt x="1358" y="1414"/>
                    </a:lnTo>
                    <a:lnTo>
                      <a:pt x="1355" y="1428"/>
                    </a:lnTo>
                    <a:lnTo>
                      <a:pt x="1346" y="1422"/>
                    </a:lnTo>
                    <a:lnTo>
                      <a:pt x="1356" y="1433"/>
                    </a:lnTo>
                    <a:lnTo>
                      <a:pt x="1419" y="1440"/>
                    </a:lnTo>
                    <a:lnTo>
                      <a:pt x="1403" y="1445"/>
                    </a:lnTo>
                    <a:lnTo>
                      <a:pt x="1335" y="1455"/>
                    </a:lnTo>
                    <a:lnTo>
                      <a:pt x="1319" y="1445"/>
                    </a:lnTo>
                    <a:lnTo>
                      <a:pt x="1343" y="1466"/>
                    </a:lnTo>
                    <a:lnTo>
                      <a:pt x="1372" y="1478"/>
                    </a:lnTo>
                    <a:lnTo>
                      <a:pt x="1466" y="1490"/>
                    </a:lnTo>
                    <a:lnTo>
                      <a:pt x="1504" y="1507"/>
                    </a:lnTo>
                    <a:lnTo>
                      <a:pt x="1411" y="1522"/>
                    </a:lnTo>
                    <a:lnTo>
                      <a:pt x="1365" y="1517"/>
                    </a:lnTo>
                    <a:lnTo>
                      <a:pt x="1336" y="1513"/>
                    </a:lnTo>
                    <a:lnTo>
                      <a:pt x="1315" y="1508"/>
                    </a:lnTo>
                    <a:lnTo>
                      <a:pt x="1271" y="1504"/>
                    </a:lnTo>
                    <a:lnTo>
                      <a:pt x="1193" y="1534"/>
                    </a:lnTo>
                    <a:lnTo>
                      <a:pt x="1077" y="1556"/>
                    </a:lnTo>
                    <a:lnTo>
                      <a:pt x="1096" y="1598"/>
                    </a:lnTo>
                    <a:lnTo>
                      <a:pt x="1054" y="1606"/>
                    </a:lnTo>
                    <a:lnTo>
                      <a:pt x="1058" y="1569"/>
                    </a:lnTo>
                    <a:lnTo>
                      <a:pt x="1063" y="1619"/>
                    </a:lnTo>
                    <a:lnTo>
                      <a:pt x="1059" y="1592"/>
                    </a:lnTo>
                    <a:lnTo>
                      <a:pt x="1063" y="1603"/>
                    </a:lnTo>
                    <a:lnTo>
                      <a:pt x="1063" y="1611"/>
                    </a:lnTo>
                    <a:lnTo>
                      <a:pt x="1060" y="1607"/>
                    </a:lnTo>
                    <a:lnTo>
                      <a:pt x="1054" y="1606"/>
                    </a:lnTo>
                    <a:lnTo>
                      <a:pt x="1058" y="1616"/>
                    </a:lnTo>
                    <a:lnTo>
                      <a:pt x="1050" y="1598"/>
                    </a:lnTo>
                    <a:lnTo>
                      <a:pt x="1039" y="1615"/>
                    </a:lnTo>
                    <a:lnTo>
                      <a:pt x="1054" y="1622"/>
                    </a:lnTo>
                    <a:lnTo>
                      <a:pt x="1051" y="1601"/>
                    </a:lnTo>
                    <a:lnTo>
                      <a:pt x="1030" y="1590"/>
                    </a:lnTo>
                    <a:lnTo>
                      <a:pt x="1020" y="1572"/>
                    </a:lnTo>
                    <a:lnTo>
                      <a:pt x="963" y="1580"/>
                    </a:lnTo>
                    <a:lnTo>
                      <a:pt x="910" y="1607"/>
                    </a:lnTo>
                    <a:lnTo>
                      <a:pt x="954" y="1617"/>
                    </a:lnTo>
                    <a:lnTo>
                      <a:pt x="928" y="1654"/>
                    </a:lnTo>
                    <a:lnTo>
                      <a:pt x="908" y="1692"/>
                    </a:lnTo>
                    <a:lnTo>
                      <a:pt x="907" y="1750"/>
                    </a:lnTo>
                    <a:lnTo>
                      <a:pt x="931" y="1834"/>
                    </a:lnTo>
                    <a:lnTo>
                      <a:pt x="967" y="1956"/>
                    </a:lnTo>
                    <a:lnTo>
                      <a:pt x="983" y="2073"/>
                    </a:lnTo>
                    <a:lnTo>
                      <a:pt x="979" y="2186"/>
                    </a:lnTo>
                    <a:lnTo>
                      <a:pt x="963" y="2314"/>
                    </a:lnTo>
                    <a:lnTo>
                      <a:pt x="946" y="2438"/>
                    </a:lnTo>
                    <a:lnTo>
                      <a:pt x="915" y="2561"/>
                    </a:lnTo>
                    <a:lnTo>
                      <a:pt x="907" y="2646"/>
                    </a:lnTo>
                    <a:lnTo>
                      <a:pt x="943" y="2717"/>
                    </a:lnTo>
                    <a:lnTo>
                      <a:pt x="972" y="2767"/>
                    </a:lnTo>
                    <a:lnTo>
                      <a:pt x="1041" y="2815"/>
                    </a:lnTo>
                    <a:lnTo>
                      <a:pt x="1114" y="2868"/>
                    </a:lnTo>
                    <a:lnTo>
                      <a:pt x="969" y="2829"/>
                    </a:lnTo>
                    <a:lnTo>
                      <a:pt x="890" y="2795"/>
                    </a:lnTo>
                    <a:lnTo>
                      <a:pt x="846" y="2773"/>
                    </a:lnTo>
                    <a:lnTo>
                      <a:pt x="818" y="2779"/>
                    </a:lnTo>
                    <a:lnTo>
                      <a:pt x="802" y="2866"/>
                    </a:lnTo>
                    <a:lnTo>
                      <a:pt x="768" y="2803"/>
                    </a:lnTo>
                    <a:lnTo>
                      <a:pt x="729" y="2786"/>
                    </a:lnTo>
                    <a:lnTo>
                      <a:pt x="699" y="2803"/>
                    </a:lnTo>
                    <a:lnTo>
                      <a:pt x="669" y="2834"/>
                    </a:lnTo>
                    <a:lnTo>
                      <a:pt x="645" y="2884"/>
                    </a:lnTo>
                    <a:lnTo>
                      <a:pt x="645" y="2828"/>
                    </a:lnTo>
                    <a:lnTo>
                      <a:pt x="637" y="2795"/>
                    </a:lnTo>
                    <a:lnTo>
                      <a:pt x="598" y="2802"/>
                    </a:lnTo>
                    <a:lnTo>
                      <a:pt x="583" y="2817"/>
                    </a:lnTo>
                    <a:lnTo>
                      <a:pt x="537" y="2828"/>
                    </a:lnTo>
                    <a:lnTo>
                      <a:pt x="329" y="2846"/>
                    </a:lnTo>
                  </a:path>
                </a:pathLst>
              </a:custGeom>
              <a:gradFill rotWithShape="0">
                <a:gsLst>
                  <a:gs pos="0">
                    <a:srgbClr val="AE7502">
                      <a:gamma/>
                      <a:shade val="46275"/>
                      <a:invGamma/>
                    </a:srgbClr>
                  </a:gs>
                  <a:gs pos="100000">
                    <a:srgbClr val="AE7502"/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</p:grpSp>
        <p:sp>
          <p:nvSpPr>
            <p:cNvPr id="1074" name="Freeform 50">
              <a:extLst>
                <a:ext uri="{FF2B5EF4-FFF2-40B4-BE49-F238E27FC236}">
                  <a16:creationId xmlns:a16="http://schemas.microsoft.com/office/drawing/2014/main" id="{6EFF871C-2163-4C4A-B156-BECB8F0082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22" y="1938"/>
              <a:ext cx="513" cy="1594"/>
            </a:xfrm>
            <a:custGeom>
              <a:avLst/>
              <a:gdLst/>
              <a:ahLst/>
              <a:cxnLst>
                <a:cxn ang="0">
                  <a:pos x="155" y="194"/>
                </a:cxn>
                <a:cxn ang="0">
                  <a:pos x="215" y="371"/>
                </a:cxn>
                <a:cxn ang="0">
                  <a:pos x="330" y="856"/>
                </a:cxn>
                <a:cxn ang="0">
                  <a:pos x="198" y="1204"/>
                </a:cxn>
                <a:cxn ang="0">
                  <a:pos x="111" y="1450"/>
                </a:cxn>
                <a:cxn ang="0">
                  <a:pos x="174" y="1446"/>
                </a:cxn>
                <a:cxn ang="0">
                  <a:pos x="211" y="1308"/>
                </a:cxn>
                <a:cxn ang="0">
                  <a:pos x="156" y="1551"/>
                </a:cxn>
                <a:cxn ang="0">
                  <a:pos x="223" y="1343"/>
                </a:cxn>
                <a:cxn ang="0">
                  <a:pos x="223" y="1168"/>
                </a:cxn>
                <a:cxn ang="0">
                  <a:pos x="407" y="976"/>
                </a:cxn>
                <a:cxn ang="0">
                  <a:pos x="346" y="690"/>
                </a:cxn>
                <a:cxn ang="0">
                  <a:pos x="259" y="462"/>
                </a:cxn>
                <a:cxn ang="0">
                  <a:pos x="269" y="496"/>
                </a:cxn>
                <a:cxn ang="0">
                  <a:pos x="279" y="716"/>
                </a:cxn>
                <a:cxn ang="0">
                  <a:pos x="261" y="889"/>
                </a:cxn>
                <a:cxn ang="0">
                  <a:pos x="261" y="1160"/>
                </a:cxn>
                <a:cxn ang="0">
                  <a:pos x="245" y="1379"/>
                </a:cxn>
                <a:cxn ang="0">
                  <a:pos x="242" y="1522"/>
                </a:cxn>
                <a:cxn ang="0">
                  <a:pos x="265" y="1500"/>
                </a:cxn>
                <a:cxn ang="0">
                  <a:pos x="262" y="1579"/>
                </a:cxn>
                <a:cxn ang="0">
                  <a:pos x="288" y="1370"/>
                </a:cxn>
                <a:cxn ang="0">
                  <a:pos x="274" y="1028"/>
                </a:cxn>
                <a:cxn ang="0">
                  <a:pos x="269" y="803"/>
                </a:cxn>
                <a:cxn ang="0">
                  <a:pos x="269" y="567"/>
                </a:cxn>
                <a:cxn ang="0">
                  <a:pos x="350" y="218"/>
                </a:cxn>
                <a:cxn ang="0">
                  <a:pos x="307" y="444"/>
                </a:cxn>
                <a:cxn ang="0">
                  <a:pos x="298" y="572"/>
                </a:cxn>
                <a:cxn ang="0">
                  <a:pos x="405" y="730"/>
                </a:cxn>
                <a:cxn ang="0">
                  <a:pos x="405" y="900"/>
                </a:cxn>
                <a:cxn ang="0">
                  <a:pos x="307" y="1099"/>
                </a:cxn>
                <a:cxn ang="0">
                  <a:pos x="322" y="1291"/>
                </a:cxn>
                <a:cxn ang="0">
                  <a:pos x="346" y="1437"/>
                </a:cxn>
                <a:cxn ang="0">
                  <a:pos x="402" y="1525"/>
                </a:cxn>
                <a:cxn ang="0">
                  <a:pos x="388" y="1474"/>
                </a:cxn>
                <a:cxn ang="0">
                  <a:pos x="342" y="1308"/>
                </a:cxn>
                <a:cxn ang="0">
                  <a:pos x="326" y="1073"/>
                </a:cxn>
                <a:cxn ang="0">
                  <a:pos x="393" y="815"/>
                </a:cxn>
                <a:cxn ang="0">
                  <a:pos x="394" y="572"/>
                </a:cxn>
                <a:cxn ang="0">
                  <a:pos x="360" y="400"/>
                </a:cxn>
                <a:cxn ang="0">
                  <a:pos x="417" y="252"/>
                </a:cxn>
                <a:cxn ang="0">
                  <a:pos x="388" y="140"/>
                </a:cxn>
                <a:cxn ang="0">
                  <a:pos x="303" y="280"/>
                </a:cxn>
                <a:cxn ang="0">
                  <a:pos x="269" y="419"/>
                </a:cxn>
                <a:cxn ang="0">
                  <a:pos x="279" y="166"/>
                </a:cxn>
                <a:cxn ang="0">
                  <a:pos x="279" y="0"/>
                </a:cxn>
                <a:cxn ang="0">
                  <a:pos x="249" y="261"/>
                </a:cxn>
                <a:cxn ang="0">
                  <a:pos x="211" y="340"/>
                </a:cxn>
                <a:cxn ang="0">
                  <a:pos x="93" y="174"/>
                </a:cxn>
              </a:cxnLst>
              <a:rect l="0" t="0" r="r" b="b"/>
              <a:pathLst>
                <a:path w="474" h="1583">
                  <a:moveTo>
                    <a:pt x="93" y="174"/>
                  </a:moveTo>
                  <a:lnTo>
                    <a:pt x="155" y="194"/>
                  </a:lnTo>
                  <a:lnTo>
                    <a:pt x="170" y="258"/>
                  </a:lnTo>
                  <a:lnTo>
                    <a:pt x="215" y="371"/>
                  </a:lnTo>
                  <a:lnTo>
                    <a:pt x="263" y="567"/>
                  </a:lnTo>
                  <a:lnTo>
                    <a:pt x="330" y="856"/>
                  </a:lnTo>
                  <a:lnTo>
                    <a:pt x="289" y="1073"/>
                  </a:lnTo>
                  <a:lnTo>
                    <a:pt x="198" y="1204"/>
                  </a:lnTo>
                  <a:lnTo>
                    <a:pt x="189" y="1325"/>
                  </a:lnTo>
                  <a:lnTo>
                    <a:pt x="111" y="1450"/>
                  </a:lnTo>
                  <a:lnTo>
                    <a:pt x="0" y="1560"/>
                  </a:lnTo>
                  <a:lnTo>
                    <a:pt x="174" y="1446"/>
                  </a:lnTo>
                  <a:lnTo>
                    <a:pt x="203" y="1325"/>
                  </a:lnTo>
                  <a:lnTo>
                    <a:pt x="211" y="1308"/>
                  </a:lnTo>
                  <a:lnTo>
                    <a:pt x="208" y="1446"/>
                  </a:lnTo>
                  <a:lnTo>
                    <a:pt x="156" y="1551"/>
                  </a:lnTo>
                  <a:lnTo>
                    <a:pt x="208" y="1500"/>
                  </a:lnTo>
                  <a:lnTo>
                    <a:pt x="223" y="1343"/>
                  </a:lnTo>
                  <a:lnTo>
                    <a:pt x="223" y="1230"/>
                  </a:lnTo>
                  <a:lnTo>
                    <a:pt x="223" y="1168"/>
                  </a:lnTo>
                  <a:lnTo>
                    <a:pt x="293" y="1032"/>
                  </a:lnTo>
                  <a:lnTo>
                    <a:pt x="407" y="976"/>
                  </a:lnTo>
                  <a:lnTo>
                    <a:pt x="428" y="837"/>
                  </a:lnTo>
                  <a:lnTo>
                    <a:pt x="346" y="690"/>
                  </a:lnTo>
                  <a:lnTo>
                    <a:pt x="304" y="545"/>
                  </a:lnTo>
                  <a:lnTo>
                    <a:pt x="259" y="462"/>
                  </a:lnTo>
                  <a:lnTo>
                    <a:pt x="241" y="325"/>
                  </a:lnTo>
                  <a:lnTo>
                    <a:pt x="269" y="496"/>
                  </a:lnTo>
                  <a:lnTo>
                    <a:pt x="299" y="572"/>
                  </a:lnTo>
                  <a:lnTo>
                    <a:pt x="279" y="716"/>
                  </a:lnTo>
                  <a:lnTo>
                    <a:pt x="278" y="768"/>
                  </a:lnTo>
                  <a:lnTo>
                    <a:pt x="261" y="889"/>
                  </a:lnTo>
                  <a:lnTo>
                    <a:pt x="261" y="1028"/>
                  </a:lnTo>
                  <a:lnTo>
                    <a:pt x="261" y="1160"/>
                  </a:lnTo>
                  <a:lnTo>
                    <a:pt x="255" y="1264"/>
                  </a:lnTo>
                  <a:lnTo>
                    <a:pt x="245" y="1379"/>
                  </a:lnTo>
                  <a:lnTo>
                    <a:pt x="245" y="1465"/>
                  </a:lnTo>
                  <a:lnTo>
                    <a:pt x="242" y="1522"/>
                  </a:lnTo>
                  <a:lnTo>
                    <a:pt x="261" y="1428"/>
                  </a:lnTo>
                  <a:lnTo>
                    <a:pt x="265" y="1500"/>
                  </a:lnTo>
                  <a:lnTo>
                    <a:pt x="269" y="1513"/>
                  </a:lnTo>
                  <a:lnTo>
                    <a:pt x="262" y="1579"/>
                  </a:lnTo>
                  <a:lnTo>
                    <a:pt x="298" y="1474"/>
                  </a:lnTo>
                  <a:lnTo>
                    <a:pt x="288" y="1370"/>
                  </a:lnTo>
                  <a:lnTo>
                    <a:pt x="284" y="1177"/>
                  </a:lnTo>
                  <a:lnTo>
                    <a:pt x="274" y="1028"/>
                  </a:lnTo>
                  <a:lnTo>
                    <a:pt x="274" y="923"/>
                  </a:lnTo>
                  <a:lnTo>
                    <a:pt x="269" y="803"/>
                  </a:lnTo>
                  <a:lnTo>
                    <a:pt x="269" y="673"/>
                  </a:lnTo>
                  <a:lnTo>
                    <a:pt x="269" y="567"/>
                  </a:lnTo>
                  <a:lnTo>
                    <a:pt x="284" y="453"/>
                  </a:lnTo>
                  <a:lnTo>
                    <a:pt x="350" y="218"/>
                  </a:lnTo>
                  <a:lnTo>
                    <a:pt x="326" y="365"/>
                  </a:lnTo>
                  <a:lnTo>
                    <a:pt x="307" y="444"/>
                  </a:lnTo>
                  <a:lnTo>
                    <a:pt x="344" y="515"/>
                  </a:lnTo>
                  <a:lnTo>
                    <a:pt x="298" y="572"/>
                  </a:lnTo>
                  <a:lnTo>
                    <a:pt x="336" y="626"/>
                  </a:lnTo>
                  <a:lnTo>
                    <a:pt x="405" y="730"/>
                  </a:lnTo>
                  <a:lnTo>
                    <a:pt x="415" y="789"/>
                  </a:lnTo>
                  <a:lnTo>
                    <a:pt x="405" y="900"/>
                  </a:lnTo>
                  <a:lnTo>
                    <a:pt x="376" y="997"/>
                  </a:lnTo>
                  <a:lnTo>
                    <a:pt x="307" y="1099"/>
                  </a:lnTo>
                  <a:lnTo>
                    <a:pt x="317" y="1195"/>
                  </a:lnTo>
                  <a:lnTo>
                    <a:pt x="322" y="1291"/>
                  </a:lnTo>
                  <a:lnTo>
                    <a:pt x="326" y="1379"/>
                  </a:lnTo>
                  <a:lnTo>
                    <a:pt x="346" y="1437"/>
                  </a:lnTo>
                  <a:lnTo>
                    <a:pt x="368" y="1490"/>
                  </a:lnTo>
                  <a:lnTo>
                    <a:pt x="402" y="1525"/>
                  </a:lnTo>
                  <a:lnTo>
                    <a:pt x="473" y="1582"/>
                  </a:lnTo>
                  <a:lnTo>
                    <a:pt x="388" y="1474"/>
                  </a:lnTo>
                  <a:lnTo>
                    <a:pt x="360" y="1388"/>
                  </a:lnTo>
                  <a:lnTo>
                    <a:pt x="342" y="1308"/>
                  </a:lnTo>
                  <a:lnTo>
                    <a:pt x="336" y="1211"/>
                  </a:lnTo>
                  <a:lnTo>
                    <a:pt x="326" y="1073"/>
                  </a:lnTo>
                  <a:lnTo>
                    <a:pt x="383" y="947"/>
                  </a:lnTo>
                  <a:lnTo>
                    <a:pt x="393" y="815"/>
                  </a:lnTo>
                  <a:lnTo>
                    <a:pt x="387" y="683"/>
                  </a:lnTo>
                  <a:lnTo>
                    <a:pt x="394" y="572"/>
                  </a:lnTo>
                  <a:lnTo>
                    <a:pt x="342" y="496"/>
                  </a:lnTo>
                  <a:lnTo>
                    <a:pt x="360" y="400"/>
                  </a:lnTo>
                  <a:lnTo>
                    <a:pt x="375" y="316"/>
                  </a:lnTo>
                  <a:lnTo>
                    <a:pt x="417" y="252"/>
                  </a:lnTo>
                  <a:lnTo>
                    <a:pt x="355" y="306"/>
                  </a:lnTo>
                  <a:lnTo>
                    <a:pt x="388" y="140"/>
                  </a:lnTo>
                  <a:lnTo>
                    <a:pt x="336" y="210"/>
                  </a:lnTo>
                  <a:lnTo>
                    <a:pt x="303" y="280"/>
                  </a:lnTo>
                  <a:lnTo>
                    <a:pt x="284" y="374"/>
                  </a:lnTo>
                  <a:lnTo>
                    <a:pt x="269" y="419"/>
                  </a:lnTo>
                  <a:lnTo>
                    <a:pt x="261" y="306"/>
                  </a:lnTo>
                  <a:lnTo>
                    <a:pt x="279" y="166"/>
                  </a:lnTo>
                  <a:lnTo>
                    <a:pt x="279" y="78"/>
                  </a:lnTo>
                  <a:lnTo>
                    <a:pt x="279" y="0"/>
                  </a:lnTo>
                  <a:lnTo>
                    <a:pt x="261" y="183"/>
                  </a:lnTo>
                  <a:lnTo>
                    <a:pt x="249" y="261"/>
                  </a:lnTo>
                  <a:lnTo>
                    <a:pt x="236" y="306"/>
                  </a:lnTo>
                  <a:lnTo>
                    <a:pt x="211" y="340"/>
                  </a:lnTo>
                  <a:lnTo>
                    <a:pt x="126" y="252"/>
                  </a:lnTo>
                  <a:lnTo>
                    <a:pt x="93" y="174"/>
                  </a:lnTo>
                </a:path>
              </a:pathLst>
            </a:custGeom>
            <a:solidFill>
              <a:srgbClr val="60402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lnSpc>
                  <a:spcPct val="89000"/>
                </a:lnSpc>
                <a:defRPr/>
              </a:pPr>
              <a:endPara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charset="0"/>
              </a:endParaRPr>
            </a:p>
          </p:txBody>
        </p:sp>
        <p:grpSp>
          <p:nvGrpSpPr>
            <p:cNvPr id="1035" name="Group 51">
              <a:extLst>
                <a:ext uri="{FF2B5EF4-FFF2-40B4-BE49-F238E27FC236}">
                  <a16:creationId xmlns:a16="http://schemas.microsoft.com/office/drawing/2014/main" id="{D892B599-06A2-D440-98D6-7A0B066764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43" y="2611"/>
              <a:ext cx="685" cy="59"/>
              <a:chOff x="3040" y="2789"/>
              <a:chExt cx="635" cy="58"/>
            </a:xfrm>
          </p:grpSpPr>
          <p:sp>
            <p:nvSpPr>
              <p:cNvPr id="1076" name="Rectangle 52">
                <a:extLst>
                  <a:ext uri="{FF2B5EF4-FFF2-40B4-BE49-F238E27FC236}">
                    <a16:creationId xmlns:a16="http://schemas.microsoft.com/office/drawing/2014/main" id="{91FD7840-1B5E-6A42-B031-2025EC89D75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2787"/>
                <a:ext cx="636" cy="60"/>
              </a:xfrm>
              <a:prstGeom prst="rect">
                <a:avLst/>
              </a:prstGeom>
              <a:solidFill>
                <a:srgbClr val="A6924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altLang="it-IT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empus Sans ITC" pitchFamily="82" charset="77"/>
                </a:endParaRPr>
              </a:p>
            </p:txBody>
          </p:sp>
          <p:sp>
            <p:nvSpPr>
              <p:cNvPr id="1077" name="Rectangle 53">
                <a:extLst>
                  <a:ext uri="{FF2B5EF4-FFF2-40B4-BE49-F238E27FC236}">
                    <a16:creationId xmlns:a16="http://schemas.microsoft.com/office/drawing/2014/main" id="{37061385-2294-F847-BF54-675BC23BD5D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2787"/>
                <a:ext cx="636" cy="60"/>
              </a:xfrm>
              <a:prstGeom prst="rect">
                <a:avLst/>
              </a:prstGeom>
              <a:solidFill>
                <a:srgbClr val="A6924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altLang="it-IT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empus Sans ITC" pitchFamily="82" charset="77"/>
                </a:endParaRPr>
              </a:p>
            </p:txBody>
          </p:sp>
        </p:grpSp>
        <p:grpSp>
          <p:nvGrpSpPr>
            <p:cNvPr id="1036" name="Group 54">
              <a:extLst>
                <a:ext uri="{FF2B5EF4-FFF2-40B4-BE49-F238E27FC236}">
                  <a16:creationId xmlns:a16="http://schemas.microsoft.com/office/drawing/2014/main" id="{15BCDC51-C47A-1E4E-972C-5A9EA3CDCAC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43" y="3060"/>
              <a:ext cx="673" cy="61"/>
              <a:chOff x="3040" y="3265"/>
              <a:chExt cx="625" cy="60"/>
            </a:xfrm>
          </p:grpSpPr>
          <p:sp>
            <p:nvSpPr>
              <p:cNvPr id="1079" name="Rectangle 55">
                <a:extLst>
                  <a:ext uri="{FF2B5EF4-FFF2-40B4-BE49-F238E27FC236}">
                    <a16:creationId xmlns:a16="http://schemas.microsoft.com/office/drawing/2014/main" id="{15EB9BC4-4556-944D-B1E9-E26EA03A84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3265"/>
                <a:ext cx="627" cy="60"/>
              </a:xfrm>
              <a:prstGeom prst="rect">
                <a:avLst/>
              </a:prstGeom>
              <a:solidFill>
                <a:srgbClr val="A6924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altLang="it-IT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empus Sans ITC" pitchFamily="82" charset="77"/>
                </a:endParaRPr>
              </a:p>
            </p:txBody>
          </p:sp>
          <p:sp>
            <p:nvSpPr>
              <p:cNvPr id="1080" name="Rectangle 56">
                <a:extLst>
                  <a:ext uri="{FF2B5EF4-FFF2-40B4-BE49-F238E27FC236}">
                    <a16:creationId xmlns:a16="http://schemas.microsoft.com/office/drawing/2014/main" id="{3CF71C63-DF6F-6241-9F94-30D52CCFAF2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3265"/>
                <a:ext cx="627" cy="60"/>
              </a:xfrm>
              <a:prstGeom prst="rect">
                <a:avLst/>
              </a:prstGeom>
              <a:solidFill>
                <a:srgbClr val="A6924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altLang="it-IT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empus Sans ITC" pitchFamily="82" charset="77"/>
                </a:endParaRPr>
              </a:p>
            </p:txBody>
          </p:sp>
        </p:grpSp>
        <p:grpSp>
          <p:nvGrpSpPr>
            <p:cNvPr id="1037" name="Group 57">
              <a:extLst>
                <a:ext uri="{FF2B5EF4-FFF2-40B4-BE49-F238E27FC236}">
                  <a16:creationId xmlns:a16="http://schemas.microsoft.com/office/drawing/2014/main" id="{2919A9E9-A5D8-3244-BA41-ADB312D8F0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24" y="843"/>
              <a:ext cx="2907" cy="1436"/>
              <a:chOff x="1664" y="593"/>
              <a:chExt cx="3184" cy="1936"/>
            </a:xfrm>
          </p:grpSpPr>
          <p:sp>
            <p:nvSpPr>
              <p:cNvPr id="1082" name="Freeform 58">
                <a:extLst>
                  <a:ext uri="{FF2B5EF4-FFF2-40B4-BE49-F238E27FC236}">
                    <a16:creationId xmlns:a16="http://schemas.microsoft.com/office/drawing/2014/main" id="{679D5BAB-0B19-5C46-A634-595B8181C1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4" y="590"/>
                <a:ext cx="3184" cy="1942"/>
              </a:xfrm>
              <a:custGeom>
                <a:avLst/>
                <a:gdLst/>
                <a:ahLst/>
                <a:cxnLst>
                  <a:cxn ang="0">
                    <a:pos x="1321" y="14"/>
                  </a:cxn>
                  <a:cxn ang="0">
                    <a:pos x="1269" y="35"/>
                  </a:cxn>
                  <a:cxn ang="0">
                    <a:pos x="1215" y="131"/>
                  </a:cxn>
                  <a:cxn ang="0">
                    <a:pos x="1117" y="194"/>
                  </a:cxn>
                  <a:cxn ang="0">
                    <a:pos x="986" y="207"/>
                  </a:cxn>
                  <a:cxn ang="0">
                    <a:pos x="887" y="250"/>
                  </a:cxn>
                  <a:cxn ang="0">
                    <a:pos x="819" y="376"/>
                  </a:cxn>
                  <a:cxn ang="0">
                    <a:pos x="628" y="292"/>
                  </a:cxn>
                  <a:cxn ang="0">
                    <a:pos x="417" y="444"/>
                  </a:cxn>
                  <a:cxn ang="0">
                    <a:pos x="509" y="742"/>
                  </a:cxn>
                  <a:cxn ang="0">
                    <a:pos x="554" y="870"/>
                  </a:cxn>
                  <a:cxn ang="0">
                    <a:pos x="363" y="914"/>
                  </a:cxn>
                  <a:cxn ang="0">
                    <a:pos x="379" y="1094"/>
                  </a:cxn>
                  <a:cxn ang="0">
                    <a:pos x="259" y="1214"/>
                  </a:cxn>
                  <a:cxn ang="0">
                    <a:pos x="92" y="1257"/>
                  </a:cxn>
                  <a:cxn ang="0">
                    <a:pos x="30" y="1353"/>
                  </a:cxn>
                  <a:cxn ang="0">
                    <a:pos x="114" y="1452"/>
                  </a:cxn>
                  <a:cxn ang="0">
                    <a:pos x="244" y="1559"/>
                  </a:cxn>
                  <a:cxn ang="0">
                    <a:pos x="371" y="1524"/>
                  </a:cxn>
                  <a:cxn ang="0">
                    <a:pos x="524" y="1473"/>
                  </a:cxn>
                  <a:cxn ang="0">
                    <a:pos x="721" y="1439"/>
                  </a:cxn>
                  <a:cxn ang="0">
                    <a:pos x="918" y="1323"/>
                  </a:cxn>
                  <a:cxn ang="0">
                    <a:pos x="956" y="1452"/>
                  </a:cxn>
                  <a:cxn ang="0">
                    <a:pos x="775" y="1495"/>
                  </a:cxn>
                  <a:cxn ang="0">
                    <a:pos x="630" y="1603"/>
                  </a:cxn>
                  <a:cxn ang="0">
                    <a:pos x="653" y="1762"/>
                  </a:cxn>
                  <a:cxn ang="0">
                    <a:pos x="707" y="1863"/>
                  </a:cxn>
                  <a:cxn ang="0">
                    <a:pos x="864" y="1900"/>
                  </a:cxn>
                  <a:cxn ang="0">
                    <a:pos x="1070" y="1900"/>
                  </a:cxn>
                  <a:cxn ang="0">
                    <a:pos x="1002" y="1711"/>
                  </a:cxn>
                  <a:cxn ang="0">
                    <a:pos x="1100" y="1596"/>
                  </a:cxn>
                  <a:cxn ang="0">
                    <a:pos x="1230" y="1719"/>
                  </a:cxn>
                  <a:cxn ang="0">
                    <a:pos x="1314" y="1596"/>
                  </a:cxn>
                  <a:cxn ang="0">
                    <a:pos x="1426" y="1495"/>
                  </a:cxn>
                  <a:cxn ang="0">
                    <a:pos x="1480" y="1302"/>
                  </a:cxn>
                  <a:cxn ang="0">
                    <a:pos x="1501" y="1468"/>
                  </a:cxn>
                  <a:cxn ang="0">
                    <a:pos x="1555" y="1603"/>
                  </a:cxn>
                  <a:cxn ang="0">
                    <a:pos x="1662" y="1684"/>
                  </a:cxn>
                  <a:cxn ang="0">
                    <a:pos x="1791" y="1790"/>
                  </a:cxn>
                  <a:cxn ang="0">
                    <a:pos x="1949" y="1892"/>
                  </a:cxn>
                  <a:cxn ang="0">
                    <a:pos x="2147" y="1885"/>
                  </a:cxn>
                  <a:cxn ang="0">
                    <a:pos x="2296" y="1868"/>
                  </a:cxn>
                  <a:cxn ang="0">
                    <a:pos x="2548" y="1865"/>
                  </a:cxn>
                  <a:cxn ang="0">
                    <a:pos x="2580" y="1665"/>
                  </a:cxn>
                  <a:cxn ang="0">
                    <a:pos x="2525" y="1546"/>
                  </a:cxn>
                  <a:cxn ang="0">
                    <a:pos x="2618" y="1417"/>
                  </a:cxn>
                  <a:cxn ang="0">
                    <a:pos x="2831" y="1588"/>
                  </a:cxn>
                  <a:cxn ang="0">
                    <a:pos x="3057" y="1647"/>
                  </a:cxn>
                  <a:cxn ang="0">
                    <a:pos x="3163" y="1417"/>
                  </a:cxn>
                  <a:cxn ang="0">
                    <a:pos x="3172" y="1179"/>
                  </a:cxn>
                  <a:cxn ang="0">
                    <a:pos x="2961" y="967"/>
                  </a:cxn>
                  <a:cxn ang="0">
                    <a:pos x="2824" y="939"/>
                  </a:cxn>
                  <a:cxn ang="0">
                    <a:pos x="2854" y="758"/>
                  </a:cxn>
                  <a:cxn ang="0">
                    <a:pos x="2786" y="653"/>
                  </a:cxn>
                  <a:cxn ang="0">
                    <a:pos x="2541" y="525"/>
                  </a:cxn>
                  <a:cxn ang="0">
                    <a:pos x="2488" y="259"/>
                  </a:cxn>
                  <a:cxn ang="0">
                    <a:pos x="2323" y="194"/>
                  </a:cxn>
                  <a:cxn ang="0">
                    <a:pos x="2079" y="72"/>
                  </a:cxn>
                  <a:cxn ang="0">
                    <a:pos x="1880" y="0"/>
                  </a:cxn>
                  <a:cxn ang="0">
                    <a:pos x="1716" y="109"/>
                  </a:cxn>
                  <a:cxn ang="0">
                    <a:pos x="1517" y="35"/>
                  </a:cxn>
                </a:cxnLst>
                <a:rect l="0" t="0" r="r" b="b"/>
                <a:pathLst>
                  <a:path w="3184" h="1936">
                    <a:moveTo>
                      <a:pt x="1426" y="72"/>
                    </a:moveTo>
                    <a:lnTo>
                      <a:pt x="1379" y="35"/>
                    </a:lnTo>
                    <a:lnTo>
                      <a:pt x="1321" y="14"/>
                    </a:lnTo>
                    <a:lnTo>
                      <a:pt x="1269" y="14"/>
                    </a:lnTo>
                    <a:lnTo>
                      <a:pt x="1290" y="30"/>
                    </a:lnTo>
                    <a:lnTo>
                      <a:pt x="1269" y="35"/>
                    </a:lnTo>
                    <a:lnTo>
                      <a:pt x="1207" y="72"/>
                    </a:lnTo>
                    <a:lnTo>
                      <a:pt x="1207" y="101"/>
                    </a:lnTo>
                    <a:lnTo>
                      <a:pt x="1215" y="131"/>
                    </a:lnTo>
                    <a:lnTo>
                      <a:pt x="1168" y="152"/>
                    </a:lnTo>
                    <a:lnTo>
                      <a:pt x="1154" y="180"/>
                    </a:lnTo>
                    <a:lnTo>
                      <a:pt x="1117" y="194"/>
                    </a:lnTo>
                    <a:lnTo>
                      <a:pt x="1070" y="173"/>
                    </a:lnTo>
                    <a:lnTo>
                      <a:pt x="1016" y="173"/>
                    </a:lnTo>
                    <a:lnTo>
                      <a:pt x="986" y="207"/>
                    </a:lnTo>
                    <a:lnTo>
                      <a:pt x="932" y="202"/>
                    </a:lnTo>
                    <a:lnTo>
                      <a:pt x="902" y="215"/>
                    </a:lnTo>
                    <a:lnTo>
                      <a:pt x="887" y="250"/>
                    </a:lnTo>
                    <a:lnTo>
                      <a:pt x="834" y="259"/>
                    </a:lnTo>
                    <a:lnTo>
                      <a:pt x="803" y="287"/>
                    </a:lnTo>
                    <a:lnTo>
                      <a:pt x="819" y="376"/>
                    </a:lnTo>
                    <a:lnTo>
                      <a:pt x="757" y="389"/>
                    </a:lnTo>
                    <a:lnTo>
                      <a:pt x="682" y="325"/>
                    </a:lnTo>
                    <a:lnTo>
                      <a:pt x="628" y="292"/>
                    </a:lnTo>
                    <a:lnTo>
                      <a:pt x="562" y="305"/>
                    </a:lnTo>
                    <a:lnTo>
                      <a:pt x="477" y="348"/>
                    </a:lnTo>
                    <a:lnTo>
                      <a:pt x="417" y="444"/>
                    </a:lnTo>
                    <a:lnTo>
                      <a:pt x="501" y="607"/>
                    </a:lnTo>
                    <a:lnTo>
                      <a:pt x="524" y="669"/>
                    </a:lnTo>
                    <a:lnTo>
                      <a:pt x="509" y="742"/>
                    </a:lnTo>
                    <a:lnTo>
                      <a:pt x="599" y="769"/>
                    </a:lnTo>
                    <a:lnTo>
                      <a:pt x="623" y="833"/>
                    </a:lnTo>
                    <a:lnTo>
                      <a:pt x="554" y="870"/>
                    </a:lnTo>
                    <a:lnTo>
                      <a:pt x="463" y="827"/>
                    </a:lnTo>
                    <a:lnTo>
                      <a:pt x="401" y="870"/>
                    </a:lnTo>
                    <a:lnTo>
                      <a:pt x="363" y="914"/>
                    </a:lnTo>
                    <a:lnTo>
                      <a:pt x="310" y="958"/>
                    </a:lnTo>
                    <a:lnTo>
                      <a:pt x="303" y="1021"/>
                    </a:lnTo>
                    <a:lnTo>
                      <a:pt x="379" y="1094"/>
                    </a:lnTo>
                    <a:lnTo>
                      <a:pt x="340" y="1129"/>
                    </a:lnTo>
                    <a:lnTo>
                      <a:pt x="325" y="1164"/>
                    </a:lnTo>
                    <a:lnTo>
                      <a:pt x="259" y="1214"/>
                    </a:lnTo>
                    <a:lnTo>
                      <a:pt x="190" y="1236"/>
                    </a:lnTo>
                    <a:lnTo>
                      <a:pt x="114" y="1252"/>
                    </a:lnTo>
                    <a:lnTo>
                      <a:pt x="92" y="1257"/>
                    </a:lnTo>
                    <a:lnTo>
                      <a:pt x="16" y="1279"/>
                    </a:lnTo>
                    <a:lnTo>
                      <a:pt x="0" y="1331"/>
                    </a:lnTo>
                    <a:lnTo>
                      <a:pt x="30" y="1353"/>
                    </a:lnTo>
                    <a:lnTo>
                      <a:pt x="68" y="1382"/>
                    </a:lnTo>
                    <a:lnTo>
                      <a:pt x="68" y="1425"/>
                    </a:lnTo>
                    <a:lnTo>
                      <a:pt x="114" y="1452"/>
                    </a:lnTo>
                    <a:lnTo>
                      <a:pt x="138" y="1516"/>
                    </a:lnTo>
                    <a:lnTo>
                      <a:pt x="182" y="1582"/>
                    </a:lnTo>
                    <a:lnTo>
                      <a:pt x="244" y="1559"/>
                    </a:lnTo>
                    <a:lnTo>
                      <a:pt x="295" y="1509"/>
                    </a:lnTo>
                    <a:lnTo>
                      <a:pt x="333" y="1509"/>
                    </a:lnTo>
                    <a:lnTo>
                      <a:pt x="371" y="1524"/>
                    </a:lnTo>
                    <a:lnTo>
                      <a:pt x="409" y="1574"/>
                    </a:lnTo>
                    <a:lnTo>
                      <a:pt x="471" y="1531"/>
                    </a:lnTo>
                    <a:lnTo>
                      <a:pt x="524" y="1473"/>
                    </a:lnTo>
                    <a:lnTo>
                      <a:pt x="577" y="1468"/>
                    </a:lnTo>
                    <a:lnTo>
                      <a:pt x="653" y="1473"/>
                    </a:lnTo>
                    <a:lnTo>
                      <a:pt x="721" y="1439"/>
                    </a:lnTo>
                    <a:lnTo>
                      <a:pt x="760" y="1388"/>
                    </a:lnTo>
                    <a:lnTo>
                      <a:pt x="857" y="1331"/>
                    </a:lnTo>
                    <a:lnTo>
                      <a:pt x="918" y="1323"/>
                    </a:lnTo>
                    <a:lnTo>
                      <a:pt x="941" y="1345"/>
                    </a:lnTo>
                    <a:lnTo>
                      <a:pt x="971" y="1382"/>
                    </a:lnTo>
                    <a:lnTo>
                      <a:pt x="956" y="1452"/>
                    </a:lnTo>
                    <a:lnTo>
                      <a:pt x="894" y="1468"/>
                    </a:lnTo>
                    <a:lnTo>
                      <a:pt x="819" y="1468"/>
                    </a:lnTo>
                    <a:lnTo>
                      <a:pt x="775" y="1495"/>
                    </a:lnTo>
                    <a:lnTo>
                      <a:pt x="768" y="1531"/>
                    </a:lnTo>
                    <a:lnTo>
                      <a:pt x="700" y="1603"/>
                    </a:lnTo>
                    <a:lnTo>
                      <a:pt x="630" y="1603"/>
                    </a:lnTo>
                    <a:lnTo>
                      <a:pt x="585" y="1647"/>
                    </a:lnTo>
                    <a:lnTo>
                      <a:pt x="599" y="1706"/>
                    </a:lnTo>
                    <a:lnTo>
                      <a:pt x="653" y="1762"/>
                    </a:lnTo>
                    <a:lnTo>
                      <a:pt x="630" y="1790"/>
                    </a:lnTo>
                    <a:lnTo>
                      <a:pt x="630" y="1819"/>
                    </a:lnTo>
                    <a:lnTo>
                      <a:pt x="707" y="1863"/>
                    </a:lnTo>
                    <a:lnTo>
                      <a:pt x="714" y="1913"/>
                    </a:lnTo>
                    <a:lnTo>
                      <a:pt x="797" y="1935"/>
                    </a:lnTo>
                    <a:lnTo>
                      <a:pt x="864" y="1900"/>
                    </a:lnTo>
                    <a:lnTo>
                      <a:pt x="918" y="1900"/>
                    </a:lnTo>
                    <a:lnTo>
                      <a:pt x="971" y="1927"/>
                    </a:lnTo>
                    <a:lnTo>
                      <a:pt x="1070" y="1900"/>
                    </a:lnTo>
                    <a:lnTo>
                      <a:pt x="1100" y="1841"/>
                    </a:lnTo>
                    <a:lnTo>
                      <a:pt x="1063" y="1775"/>
                    </a:lnTo>
                    <a:lnTo>
                      <a:pt x="1002" y="1711"/>
                    </a:lnTo>
                    <a:lnTo>
                      <a:pt x="1009" y="1647"/>
                    </a:lnTo>
                    <a:lnTo>
                      <a:pt x="1040" y="1588"/>
                    </a:lnTo>
                    <a:lnTo>
                      <a:pt x="1100" y="1596"/>
                    </a:lnTo>
                    <a:lnTo>
                      <a:pt x="1117" y="1676"/>
                    </a:lnTo>
                    <a:lnTo>
                      <a:pt x="1168" y="1741"/>
                    </a:lnTo>
                    <a:lnTo>
                      <a:pt x="1230" y="1719"/>
                    </a:lnTo>
                    <a:lnTo>
                      <a:pt x="1290" y="1733"/>
                    </a:lnTo>
                    <a:lnTo>
                      <a:pt x="1336" y="1684"/>
                    </a:lnTo>
                    <a:lnTo>
                      <a:pt x="1314" y="1596"/>
                    </a:lnTo>
                    <a:lnTo>
                      <a:pt x="1314" y="1537"/>
                    </a:lnTo>
                    <a:lnTo>
                      <a:pt x="1365" y="1537"/>
                    </a:lnTo>
                    <a:lnTo>
                      <a:pt x="1426" y="1495"/>
                    </a:lnTo>
                    <a:lnTo>
                      <a:pt x="1433" y="1404"/>
                    </a:lnTo>
                    <a:lnTo>
                      <a:pt x="1426" y="1345"/>
                    </a:lnTo>
                    <a:lnTo>
                      <a:pt x="1480" y="1302"/>
                    </a:lnTo>
                    <a:lnTo>
                      <a:pt x="1501" y="1323"/>
                    </a:lnTo>
                    <a:lnTo>
                      <a:pt x="1487" y="1382"/>
                    </a:lnTo>
                    <a:lnTo>
                      <a:pt x="1501" y="1468"/>
                    </a:lnTo>
                    <a:lnTo>
                      <a:pt x="1494" y="1559"/>
                    </a:lnTo>
                    <a:lnTo>
                      <a:pt x="1510" y="1625"/>
                    </a:lnTo>
                    <a:lnTo>
                      <a:pt x="1555" y="1603"/>
                    </a:lnTo>
                    <a:lnTo>
                      <a:pt x="1585" y="1618"/>
                    </a:lnTo>
                    <a:lnTo>
                      <a:pt x="1609" y="1676"/>
                    </a:lnTo>
                    <a:lnTo>
                      <a:pt x="1662" y="1684"/>
                    </a:lnTo>
                    <a:lnTo>
                      <a:pt x="1670" y="1733"/>
                    </a:lnTo>
                    <a:lnTo>
                      <a:pt x="1700" y="1804"/>
                    </a:lnTo>
                    <a:lnTo>
                      <a:pt x="1791" y="1790"/>
                    </a:lnTo>
                    <a:lnTo>
                      <a:pt x="1864" y="1812"/>
                    </a:lnTo>
                    <a:lnTo>
                      <a:pt x="1918" y="1881"/>
                    </a:lnTo>
                    <a:lnTo>
                      <a:pt x="1949" y="1892"/>
                    </a:lnTo>
                    <a:lnTo>
                      <a:pt x="1995" y="1892"/>
                    </a:lnTo>
                    <a:lnTo>
                      <a:pt x="2063" y="1927"/>
                    </a:lnTo>
                    <a:lnTo>
                      <a:pt x="2147" y="1885"/>
                    </a:lnTo>
                    <a:lnTo>
                      <a:pt x="2191" y="1902"/>
                    </a:lnTo>
                    <a:lnTo>
                      <a:pt x="2238" y="1897"/>
                    </a:lnTo>
                    <a:lnTo>
                      <a:pt x="2296" y="1868"/>
                    </a:lnTo>
                    <a:lnTo>
                      <a:pt x="2363" y="1875"/>
                    </a:lnTo>
                    <a:lnTo>
                      <a:pt x="2453" y="1879"/>
                    </a:lnTo>
                    <a:lnTo>
                      <a:pt x="2548" y="1865"/>
                    </a:lnTo>
                    <a:lnTo>
                      <a:pt x="2592" y="1809"/>
                    </a:lnTo>
                    <a:lnTo>
                      <a:pt x="2591" y="1724"/>
                    </a:lnTo>
                    <a:lnTo>
                      <a:pt x="2580" y="1665"/>
                    </a:lnTo>
                    <a:lnTo>
                      <a:pt x="2570" y="1618"/>
                    </a:lnTo>
                    <a:lnTo>
                      <a:pt x="2550" y="1587"/>
                    </a:lnTo>
                    <a:lnTo>
                      <a:pt x="2525" y="1546"/>
                    </a:lnTo>
                    <a:lnTo>
                      <a:pt x="2526" y="1501"/>
                    </a:lnTo>
                    <a:lnTo>
                      <a:pt x="2555" y="1442"/>
                    </a:lnTo>
                    <a:lnTo>
                      <a:pt x="2618" y="1417"/>
                    </a:lnTo>
                    <a:lnTo>
                      <a:pt x="2709" y="1452"/>
                    </a:lnTo>
                    <a:lnTo>
                      <a:pt x="2800" y="1460"/>
                    </a:lnTo>
                    <a:lnTo>
                      <a:pt x="2831" y="1588"/>
                    </a:lnTo>
                    <a:lnTo>
                      <a:pt x="2892" y="1596"/>
                    </a:lnTo>
                    <a:lnTo>
                      <a:pt x="2973" y="1632"/>
                    </a:lnTo>
                    <a:lnTo>
                      <a:pt x="3057" y="1647"/>
                    </a:lnTo>
                    <a:lnTo>
                      <a:pt x="3133" y="1596"/>
                    </a:lnTo>
                    <a:lnTo>
                      <a:pt x="3183" y="1490"/>
                    </a:lnTo>
                    <a:lnTo>
                      <a:pt x="3163" y="1417"/>
                    </a:lnTo>
                    <a:lnTo>
                      <a:pt x="3163" y="1345"/>
                    </a:lnTo>
                    <a:lnTo>
                      <a:pt x="3176" y="1274"/>
                    </a:lnTo>
                    <a:lnTo>
                      <a:pt x="3172" y="1179"/>
                    </a:lnTo>
                    <a:lnTo>
                      <a:pt x="3149" y="1084"/>
                    </a:lnTo>
                    <a:lnTo>
                      <a:pt x="3065" y="966"/>
                    </a:lnTo>
                    <a:lnTo>
                      <a:pt x="2961" y="967"/>
                    </a:lnTo>
                    <a:lnTo>
                      <a:pt x="2786" y="1094"/>
                    </a:lnTo>
                    <a:lnTo>
                      <a:pt x="2672" y="1065"/>
                    </a:lnTo>
                    <a:lnTo>
                      <a:pt x="2824" y="939"/>
                    </a:lnTo>
                    <a:lnTo>
                      <a:pt x="2908" y="905"/>
                    </a:lnTo>
                    <a:lnTo>
                      <a:pt x="2908" y="794"/>
                    </a:lnTo>
                    <a:lnTo>
                      <a:pt x="2854" y="758"/>
                    </a:lnTo>
                    <a:lnTo>
                      <a:pt x="2877" y="720"/>
                    </a:lnTo>
                    <a:lnTo>
                      <a:pt x="2847" y="710"/>
                    </a:lnTo>
                    <a:lnTo>
                      <a:pt x="2786" y="653"/>
                    </a:lnTo>
                    <a:lnTo>
                      <a:pt x="2672" y="576"/>
                    </a:lnTo>
                    <a:lnTo>
                      <a:pt x="2602" y="525"/>
                    </a:lnTo>
                    <a:lnTo>
                      <a:pt x="2541" y="525"/>
                    </a:lnTo>
                    <a:lnTo>
                      <a:pt x="2534" y="440"/>
                    </a:lnTo>
                    <a:lnTo>
                      <a:pt x="2541" y="366"/>
                    </a:lnTo>
                    <a:lnTo>
                      <a:pt x="2488" y="259"/>
                    </a:lnTo>
                    <a:lnTo>
                      <a:pt x="2442" y="194"/>
                    </a:lnTo>
                    <a:lnTo>
                      <a:pt x="2399" y="194"/>
                    </a:lnTo>
                    <a:lnTo>
                      <a:pt x="2323" y="194"/>
                    </a:lnTo>
                    <a:lnTo>
                      <a:pt x="2231" y="109"/>
                    </a:lnTo>
                    <a:lnTo>
                      <a:pt x="2140" y="52"/>
                    </a:lnTo>
                    <a:lnTo>
                      <a:pt x="2079" y="72"/>
                    </a:lnTo>
                    <a:lnTo>
                      <a:pt x="2002" y="43"/>
                    </a:lnTo>
                    <a:lnTo>
                      <a:pt x="1964" y="0"/>
                    </a:lnTo>
                    <a:lnTo>
                      <a:pt x="1880" y="0"/>
                    </a:lnTo>
                    <a:lnTo>
                      <a:pt x="1814" y="0"/>
                    </a:lnTo>
                    <a:lnTo>
                      <a:pt x="1716" y="101"/>
                    </a:lnTo>
                    <a:lnTo>
                      <a:pt x="1716" y="109"/>
                    </a:lnTo>
                    <a:lnTo>
                      <a:pt x="1700" y="14"/>
                    </a:lnTo>
                    <a:lnTo>
                      <a:pt x="1548" y="0"/>
                    </a:lnTo>
                    <a:lnTo>
                      <a:pt x="1517" y="35"/>
                    </a:lnTo>
                    <a:lnTo>
                      <a:pt x="1426" y="72"/>
                    </a:lnTo>
                  </a:path>
                </a:pathLst>
              </a:custGeom>
              <a:gradFill rotWithShape="0">
                <a:gsLst>
                  <a:gs pos="0">
                    <a:srgbClr val="CAD3AD"/>
                  </a:gs>
                  <a:gs pos="100000">
                    <a:srgbClr val="CAD3A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  <p:sp>
            <p:nvSpPr>
              <p:cNvPr id="1083" name="Freeform 59">
                <a:extLst>
                  <a:ext uri="{FF2B5EF4-FFF2-40B4-BE49-F238E27FC236}">
                    <a16:creationId xmlns:a16="http://schemas.microsoft.com/office/drawing/2014/main" id="{8D4568E8-0CC0-FE44-ADDC-9D764B67F4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4" y="590"/>
                <a:ext cx="3184" cy="1942"/>
              </a:xfrm>
              <a:custGeom>
                <a:avLst/>
                <a:gdLst/>
                <a:ahLst/>
                <a:cxnLst>
                  <a:cxn ang="0">
                    <a:pos x="1321" y="14"/>
                  </a:cxn>
                  <a:cxn ang="0">
                    <a:pos x="1269" y="35"/>
                  </a:cxn>
                  <a:cxn ang="0">
                    <a:pos x="1215" y="131"/>
                  </a:cxn>
                  <a:cxn ang="0">
                    <a:pos x="1117" y="194"/>
                  </a:cxn>
                  <a:cxn ang="0">
                    <a:pos x="986" y="207"/>
                  </a:cxn>
                  <a:cxn ang="0">
                    <a:pos x="887" y="250"/>
                  </a:cxn>
                  <a:cxn ang="0">
                    <a:pos x="819" y="376"/>
                  </a:cxn>
                  <a:cxn ang="0">
                    <a:pos x="628" y="292"/>
                  </a:cxn>
                  <a:cxn ang="0">
                    <a:pos x="417" y="444"/>
                  </a:cxn>
                  <a:cxn ang="0">
                    <a:pos x="509" y="742"/>
                  </a:cxn>
                  <a:cxn ang="0">
                    <a:pos x="554" y="870"/>
                  </a:cxn>
                  <a:cxn ang="0">
                    <a:pos x="363" y="914"/>
                  </a:cxn>
                  <a:cxn ang="0">
                    <a:pos x="379" y="1094"/>
                  </a:cxn>
                  <a:cxn ang="0">
                    <a:pos x="259" y="1214"/>
                  </a:cxn>
                  <a:cxn ang="0">
                    <a:pos x="92" y="1257"/>
                  </a:cxn>
                  <a:cxn ang="0">
                    <a:pos x="30" y="1353"/>
                  </a:cxn>
                  <a:cxn ang="0">
                    <a:pos x="114" y="1452"/>
                  </a:cxn>
                  <a:cxn ang="0">
                    <a:pos x="244" y="1559"/>
                  </a:cxn>
                  <a:cxn ang="0">
                    <a:pos x="371" y="1524"/>
                  </a:cxn>
                  <a:cxn ang="0">
                    <a:pos x="524" y="1473"/>
                  </a:cxn>
                  <a:cxn ang="0">
                    <a:pos x="721" y="1439"/>
                  </a:cxn>
                  <a:cxn ang="0">
                    <a:pos x="918" y="1323"/>
                  </a:cxn>
                  <a:cxn ang="0">
                    <a:pos x="956" y="1452"/>
                  </a:cxn>
                  <a:cxn ang="0">
                    <a:pos x="775" y="1495"/>
                  </a:cxn>
                  <a:cxn ang="0">
                    <a:pos x="630" y="1603"/>
                  </a:cxn>
                  <a:cxn ang="0">
                    <a:pos x="653" y="1762"/>
                  </a:cxn>
                  <a:cxn ang="0">
                    <a:pos x="707" y="1863"/>
                  </a:cxn>
                  <a:cxn ang="0">
                    <a:pos x="864" y="1900"/>
                  </a:cxn>
                  <a:cxn ang="0">
                    <a:pos x="1070" y="1900"/>
                  </a:cxn>
                  <a:cxn ang="0">
                    <a:pos x="1002" y="1711"/>
                  </a:cxn>
                  <a:cxn ang="0">
                    <a:pos x="1100" y="1596"/>
                  </a:cxn>
                  <a:cxn ang="0">
                    <a:pos x="1230" y="1719"/>
                  </a:cxn>
                  <a:cxn ang="0">
                    <a:pos x="1314" y="1596"/>
                  </a:cxn>
                  <a:cxn ang="0">
                    <a:pos x="1426" y="1495"/>
                  </a:cxn>
                  <a:cxn ang="0">
                    <a:pos x="1480" y="1302"/>
                  </a:cxn>
                  <a:cxn ang="0">
                    <a:pos x="1501" y="1468"/>
                  </a:cxn>
                  <a:cxn ang="0">
                    <a:pos x="1555" y="1603"/>
                  </a:cxn>
                  <a:cxn ang="0">
                    <a:pos x="1662" y="1684"/>
                  </a:cxn>
                  <a:cxn ang="0">
                    <a:pos x="1791" y="1790"/>
                  </a:cxn>
                  <a:cxn ang="0">
                    <a:pos x="1949" y="1892"/>
                  </a:cxn>
                  <a:cxn ang="0">
                    <a:pos x="2147" y="1885"/>
                  </a:cxn>
                  <a:cxn ang="0">
                    <a:pos x="2296" y="1868"/>
                  </a:cxn>
                  <a:cxn ang="0">
                    <a:pos x="2548" y="1865"/>
                  </a:cxn>
                  <a:cxn ang="0">
                    <a:pos x="2580" y="1665"/>
                  </a:cxn>
                  <a:cxn ang="0">
                    <a:pos x="2525" y="1546"/>
                  </a:cxn>
                  <a:cxn ang="0">
                    <a:pos x="2618" y="1417"/>
                  </a:cxn>
                  <a:cxn ang="0">
                    <a:pos x="2831" y="1588"/>
                  </a:cxn>
                  <a:cxn ang="0">
                    <a:pos x="3057" y="1647"/>
                  </a:cxn>
                  <a:cxn ang="0">
                    <a:pos x="3163" y="1417"/>
                  </a:cxn>
                  <a:cxn ang="0">
                    <a:pos x="3172" y="1179"/>
                  </a:cxn>
                  <a:cxn ang="0">
                    <a:pos x="2961" y="967"/>
                  </a:cxn>
                  <a:cxn ang="0">
                    <a:pos x="2824" y="939"/>
                  </a:cxn>
                  <a:cxn ang="0">
                    <a:pos x="2854" y="758"/>
                  </a:cxn>
                  <a:cxn ang="0">
                    <a:pos x="2786" y="653"/>
                  </a:cxn>
                  <a:cxn ang="0">
                    <a:pos x="2541" y="525"/>
                  </a:cxn>
                  <a:cxn ang="0">
                    <a:pos x="2488" y="259"/>
                  </a:cxn>
                  <a:cxn ang="0">
                    <a:pos x="2323" y="194"/>
                  </a:cxn>
                  <a:cxn ang="0">
                    <a:pos x="2079" y="72"/>
                  </a:cxn>
                  <a:cxn ang="0">
                    <a:pos x="1880" y="0"/>
                  </a:cxn>
                  <a:cxn ang="0">
                    <a:pos x="1716" y="109"/>
                  </a:cxn>
                  <a:cxn ang="0">
                    <a:pos x="1517" y="35"/>
                  </a:cxn>
                </a:cxnLst>
                <a:rect l="0" t="0" r="r" b="b"/>
                <a:pathLst>
                  <a:path w="3184" h="1936">
                    <a:moveTo>
                      <a:pt x="1426" y="72"/>
                    </a:moveTo>
                    <a:lnTo>
                      <a:pt x="1379" y="35"/>
                    </a:lnTo>
                    <a:lnTo>
                      <a:pt x="1321" y="14"/>
                    </a:lnTo>
                    <a:lnTo>
                      <a:pt x="1269" y="14"/>
                    </a:lnTo>
                    <a:lnTo>
                      <a:pt x="1290" y="30"/>
                    </a:lnTo>
                    <a:lnTo>
                      <a:pt x="1269" y="35"/>
                    </a:lnTo>
                    <a:lnTo>
                      <a:pt x="1207" y="72"/>
                    </a:lnTo>
                    <a:lnTo>
                      <a:pt x="1207" y="101"/>
                    </a:lnTo>
                    <a:lnTo>
                      <a:pt x="1215" y="131"/>
                    </a:lnTo>
                    <a:lnTo>
                      <a:pt x="1168" y="152"/>
                    </a:lnTo>
                    <a:lnTo>
                      <a:pt x="1154" y="180"/>
                    </a:lnTo>
                    <a:lnTo>
                      <a:pt x="1117" y="194"/>
                    </a:lnTo>
                    <a:lnTo>
                      <a:pt x="1070" y="173"/>
                    </a:lnTo>
                    <a:lnTo>
                      <a:pt x="1016" y="173"/>
                    </a:lnTo>
                    <a:lnTo>
                      <a:pt x="986" y="207"/>
                    </a:lnTo>
                    <a:lnTo>
                      <a:pt x="932" y="202"/>
                    </a:lnTo>
                    <a:lnTo>
                      <a:pt x="902" y="215"/>
                    </a:lnTo>
                    <a:lnTo>
                      <a:pt x="887" y="250"/>
                    </a:lnTo>
                    <a:lnTo>
                      <a:pt x="834" y="259"/>
                    </a:lnTo>
                    <a:lnTo>
                      <a:pt x="803" y="287"/>
                    </a:lnTo>
                    <a:lnTo>
                      <a:pt x="819" y="376"/>
                    </a:lnTo>
                    <a:lnTo>
                      <a:pt x="757" y="389"/>
                    </a:lnTo>
                    <a:lnTo>
                      <a:pt x="682" y="325"/>
                    </a:lnTo>
                    <a:lnTo>
                      <a:pt x="628" y="292"/>
                    </a:lnTo>
                    <a:lnTo>
                      <a:pt x="562" y="305"/>
                    </a:lnTo>
                    <a:lnTo>
                      <a:pt x="477" y="348"/>
                    </a:lnTo>
                    <a:lnTo>
                      <a:pt x="417" y="444"/>
                    </a:lnTo>
                    <a:lnTo>
                      <a:pt x="501" y="607"/>
                    </a:lnTo>
                    <a:lnTo>
                      <a:pt x="524" y="669"/>
                    </a:lnTo>
                    <a:lnTo>
                      <a:pt x="509" y="742"/>
                    </a:lnTo>
                    <a:lnTo>
                      <a:pt x="599" y="769"/>
                    </a:lnTo>
                    <a:lnTo>
                      <a:pt x="623" y="833"/>
                    </a:lnTo>
                    <a:lnTo>
                      <a:pt x="554" y="870"/>
                    </a:lnTo>
                    <a:lnTo>
                      <a:pt x="463" y="827"/>
                    </a:lnTo>
                    <a:lnTo>
                      <a:pt x="401" y="870"/>
                    </a:lnTo>
                    <a:lnTo>
                      <a:pt x="363" y="914"/>
                    </a:lnTo>
                    <a:lnTo>
                      <a:pt x="310" y="958"/>
                    </a:lnTo>
                    <a:lnTo>
                      <a:pt x="303" y="1021"/>
                    </a:lnTo>
                    <a:lnTo>
                      <a:pt x="379" y="1094"/>
                    </a:lnTo>
                    <a:lnTo>
                      <a:pt x="340" y="1129"/>
                    </a:lnTo>
                    <a:lnTo>
                      <a:pt x="325" y="1164"/>
                    </a:lnTo>
                    <a:lnTo>
                      <a:pt x="259" y="1214"/>
                    </a:lnTo>
                    <a:lnTo>
                      <a:pt x="190" y="1236"/>
                    </a:lnTo>
                    <a:lnTo>
                      <a:pt x="114" y="1252"/>
                    </a:lnTo>
                    <a:lnTo>
                      <a:pt x="92" y="1257"/>
                    </a:lnTo>
                    <a:lnTo>
                      <a:pt x="16" y="1279"/>
                    </a:lnTo>
                    <a:lnTo>
                      <a:pt x="0" y="1331"/>
                    </a:lnTo>
                    <a:lnTo>
                      <a:pt x="30" y="1353"/>
                    </a:lnTo>
                    <a:lnTo>
                      <a:pt x="68" y="1382"/>
                    </a:lnTo>
                    <a:lnTo>
                      <a:pt x="68" y="1425"/>
                    </a:lnTo>
                    <a:lnTo>
                      <a:pt x="114" y="1452"/>
                    </a:lnTo>
                    <a:lnTo>
                      <a:pt x="138" y="1516"/>
                    </a:lnTo>
                    <a:lnTo>
                      <a:pt x="182" y="1582"/>
                    </a:lnTo>
                    <a:lnTo>
                      <a:pt x="244" y="1559"/>
                    </a:lnTo>
                    <a:lnTo>
                      <a:pt x="295" y="1509"/>
                    </a:lnTo>
                    <a:lnTo>
                      <a:pt x="333" y="1509"/>
                    </a:lnTo>
                    <a:lnTo>
                      <a:pt x="371" y="1524"/>
                    </a:lnTo>
                    <a:lnTo>
                      <a:pt x="409" y="1574"/>
                    </a:lnTo>
                    <a:lnTo>
                      <a:pt x="471" y="1531"/>
                    </a:lnTo>
                    <a:lnTo>
                      <a:pt x="524" y="1473"/>
                    </a:lnTo>
                    <a:lnTo>
                      <a:pt x="577" y="1468"/>
                    </a:lnTo>
                    <a:lnTo>
                      <a:pt x="653" y="1473"/>
                    </a:lnTo>
                    <a:lnTo>
                      <a:pt x="721" y="1439"/>
                    </a:lnTo>
                    <a:lnTo>
                      <a:pt x="760" y="1388"/>
                    </a:lnTo>
                    <a:lnTo>
                      <a:pt x="857" y="1331"/>
                    </a:lnTo>
                    <a:lnTo>
                      <a:pt x="918" y="1323"/>
                    </a:lnTo>
                    <a:lnTo>
                      <a:pt x="941" y="1345"/>
                    </a:lnTo>
                    <a:lnTo>
                      <a:pt x="971" y="1382"/>
                    </a:lnTo>
                    <a:lnTo>
                      <a:pt x="956" y="1452"/>
                    </a:lnTo>
                    <a:lnTo>
                      <a:pt x="894" y="1468"/>
                    </a:lnTo>
                    <a:lnTo>
                      <a:pt x="819" y="1468"/>
                    </a:lnTo>
                    <a:lnTo>
                      <a:pt x="775" y="1495"/>
                    </a:lnTo>
                    <a:lnTo>
                      <a:pt x="768" y="1531"/>
                    </a:lnTo>
                    <a:lnTo>
                      <a:pt x="700" y="1603"/>
                    </a:lnTo>
                    <a:lnTo>
                      <a:pt x="630" y="1603"/>
                    </a:lnTo>
                    <a:lnTo>
                      <a:pt x="585" y="1647"/>
                    </a:lnTo>
                    <a:lnTo>
                      <a:pt x="599" y="1706"/>
                    </a:lnTo>
                    <a:lnTo>
                      <a:pt x="653" y="1762"/>
                    </a:lnTo>
                    <a:lnTo>
                      <a:pt x="630" y="1790"/>
                    </a:lnTo>
                    <a:lnTo>
                      <a:pt x="630" y="1819"/>
                    </a:lnTo>
                    <a:lnTo>
                      <a:pt x="707" y="1863"/>
                    </a:lnTo>
                    <a:lnTo>
                      <a:pt x="714" y="1913"/>
                    </a:lnTo>
                    <a:lnTo>
                      <a:pt x="797" y="1935"/>
                    </a:lnTo>
                    <a:lnTo>
                      <a:pt x="864" y="1900"/>
                    </a:lnTo>
                    <a:lnTo>
                      <a:pt x="918" y="1900"/>
                    </a:lnTo>
                    <a:lnTo>
                      <a:pt x="971" y="1927"/>
                    </a:lnTo>
                    <a:lnTo>
                      <a:pt x="1070" y="1900"/>
                    </a:lnTo>
                    <a:lnTo>
                      <a:pt x="1100" y="1841"/>
                    </a:lnTo>
                    <a:lnTo>
                      <a:pt x="1063" y="1775"/>
                    </a:lnTo>
                    <a:lnTo>
                      <a:pt x="1002" y="1711"/>
                    </a:lnTo>
                    <a:lnTo>
                      <a:pt x="1009" y="1647"/>
                    </a:lnTo>
                    <a:lnTo>
                      <a:pt x="1040" y="1588"/>
                    </a:lnTo>
                    <a:lnTo>
                      <a:pt x="1100" y="1596"/>
                    </a:lnTo>
                    <a:lnTo>
                      <a:pt x="1117" y="1676"/>
                    </a:lnTo>
                    <a:lnTo>
                      <a:pt x="1168" y="1741"/>
                    </a:lnTo>
                    <a:lnTo>
                      <a:pt x="1230" y="1719"/>
                    </a:lnTo>
                    <a:lnTo>
                      <a:pt x="1290" y="1733"/>
                    </a:lnTo>
                    <a:lnTo>
                      <a:pt x="1336" y="1684"/>
                    </a:lnTo>
                    <a:lnTo>
                      <a:pt x="1314" y="1596"/>
                    </a:lnTo>
                    <a:lnTo>
                      <a:pt x="1314" y="1537"/>
                    </a:lnTo>
                    <a:lnTo>
                      <a:pt x="1365" y="1537"/>
                    </a:lnTo>
                    <a:lnTo>
                      <a:pt x="1426" y="1495"/>
                    </a:lnTo>
                    <a:lnTo>
                      <a:pt x="1433" y="1404"/>
                    </a:lnTo>
                    <a:lnTo>
                      <a:pt x="1426" y="1345"/>
                    </a:lnTo>
                    <a:lnTo>
                      <a:pt x="1480" y="1302"/>
                    </a:lnTo>
                    <a:lnTo>
                      <a:pt x="1501" y="1323"/>
                    </a:lnTo>
                    <a:lnTo>
                      <a:pt x="1487" y="1382"/>
                    </a:lnTo>
                    <a:lnTo>
                      <a:pt x="1501" y="1468"/>
                    </a:lnTo>
                    <a:lnTo>
                      <a:pt x="1494" y="1559"/>
                    </a:lnTo>
                    <a:lnTo>
                      <a:pt x="1510" y="1625"/>
                    </a:lnTo>
                    <a:lnTo>
                      <a:pt x="1555" y="1603"/>
                    </a:lnTo>
                    <a:lnTo>
                      <a:pt x="1585" y="1618"/>
                    </a:lnTo>
                    <a:lnTo>
                      <a:pt x="1609" y="1676"/>
                    </a:lnTo>
                    <a:lnTo>
                      <a:pt x="1662" y="1684"/>
                    </a:lnTo>
                    <a:lnTo>
                      <a:pt x="1670" y="1733"/>
                    </a:lnTo>
                    <a:lnTo>
                      <a:pt x="1700" y="1804"/>
                    </a:lnTo>
                    <a:lnTo>
                      <a:pt x="1791" y="1790"/>
                    </a:lnTo>
                    <a:lnTo>
                      <a:pt x="1864" y="1812"/>
                    </a:lnTo>
                    <a:lnTo>
                      <a:pt x="1918" y="1881"/>
                    </a:lnTo>
                    <a:lnTo>
                      <a:pt x="1949" y="1892"/>
                    </a:lnTo>
                    <a:lnTo>
                      <a:pt x="1995" y="1892"/>
                    </a:lnTo>
                    <a:lnTo>
                      <a:pt x="2063" y="1927"/>
                    </a:lnTo>
                    <a:lnTo>
                      <a:pt x="2147" y="1885"/>
                    </a:lnTo>
                    <a:lnTo>
                      <a:pt x="2191" y="1902"/>
                    </a:lnTo>
                    <a:lnTo>
                      <a:pt x="2238" y="1897"/>
                    </a:lnTo>
                    <a:lnTo>
                      <a:pt x="2296" y="1868"/>
                    </a:lnTo>
                    <a:lnTo>
                      <a:pt x="2363" y="1875"/>
                    </a:lnTo>
                    <a:lnTo>
                      <a:pt x="2453" y="1879"/>
                    </a:lnTo>
                    <a:lnTo>
                      <a:pt x="2548" y="1865"/>
                    </a:lnTo>
                    <a:lnTo>
                      <a:pt x="2592" y="1809"/>
                    </a:lnTo>
                    <a:lnTo>
                      <a:pt x="2591" y="1724"/>
                    </a:lnTo>
                    <a:lnTo>
                      <a:pt x="2580" y="1665"/>
                    </a:lnTo>
                    <a:lnTo>
                      <a:pt x="2570" y="1618"/>
                    </a:lnTo>
                    <a:lnTo>
                      <a:pt x="2550" y="1587"/>
                    </a:lnTo>
                    <a:lnTo>
                      <a:pt x="2525" y="1546"/>
                    </a:lnTo>
                    <a:lnTo>
                      <a:pt x="2526" y="1501"/>
                    </a:lnTo>
                    <a:lnTo>
                      <a:pt x="2555" y="1442"/>
                    </a:lnTo>
                    <a:lnTo>
                      <a:pt x="2618" y="1417"/>
                    </a:lnTo>
                    <a:lnTo>
                      <a:pt x="2709" y="1452"/>
                    </a:lnTo>
                    <a:lnTo>
                      <a:pt x="2800" y="1460"/>
                    </a:lnTo>
                    <a:lnTo>
                      <a:pt x="2831" y="1588"/>
                    </a:lnTo>
                    <a:lnTo>
                      <a:pt x="2892" y="1596"/>
                    </a:lnTo>
                    <a:lnTo>
                      <a:pt x="2973" y="1632"/>
                    </a:lnTo>
                    <a:lnTo>
                      <a:pt x="3057" y="1647"/>
                    </a:lnTo>
                    <a:lnTo>
                      <a:pt x="3133" y="1596"/>
                    </a:lnTo>
                    <a:lnTo>
                      <a:pt x="3183" y="1490"/>
                    </a:lnTo>
                    <a:lnTo>
                      <a:pt x="3163" y="1417"/>
                    </a:lnTo>
                    <a:lnTo>
                      <a:pt x="3163" y="1345"/>
                    </a:lnTo>
                    <a:lnTo>
                      <a:pt x="3176" y="1274"/>
                    </a:lnTo>
                    <a:lnTo>
                      <a:pt x="3172" y="1179"/>
                    </a:lnTo>
                    <a:lnTo>
                      <a:pt x="3149" y="1084"/>
                    </a:lnTo>
                    <a:lnTo>
                      <a:pt x="3065" y="966"/>
                    </a:lnTo>
                    <a:lnTo>
                      <a:pt x="2961" y="967"/>
                    </a:lnTo>
                    <a:lnTo>
                      <a:pt x="2786" y="1094"/>
                    </a:lnTo>
                    <a:lnTo>
                      <a:pt x="2672" y="1065"/>
                    </a:lnTo>
                    <a:lnTo>
                      <a:pt x="2824" y="939"/>
                    </a:lnTo>
                    <a:lnTo>
                      <a:pt x="2908" y="905"/>
                    </a:lnTo>
                    <a:lnTo>
                      <a:pt x="2908" y="794"/>
                    </a:lnTo>
                    <a:lnTo>
                      <a:pt x="2854" y="758"/>
                    </a:lnTo>
                    <a:lnTo>
                      <a:pt x="2877" y="720"/>
                    </a:lnTo>
                    <a:lnTo>
                      <a:pt x="2847" y="710"/>
                    </a:lnTo>
                    <a:lnTo>
                      <a:pt x="2786" y="653"/>
                    </a:lnTo>
                    <a:lnTo>
                      <a:pt x="2672" y="576"/>
                    </a:lnTo>
                    <a:lnTo>
                      <a:pt x="2602" y="525"/>
                    </a:lnTo>
                    <a:lnTo>
                      <a:pt x="2541" y="525"/>
                    </a:lnTo>
                    <a:lnTo>
                      <a:pt x="2534" y="440"/>
                    </a:lnTo>
                    <a:lnTo>
                      <a:pt x="2541" y="366"/>
                    </a:lnTo>
                    <a:lnTo>
                      <a:pt x="2488" y="259"/>
                    </a:lnTo>
                    <a:lnTo>
                      <a:pt x="2442" y="194"/>
                    </a:lnTo>
                    <a:lnTo>
                      <a:pt x="2399" y="194"/>
                    </a:lnTo>
                    <a:lnTo>
                      <a:pt x="2323" y="194"/>
                    </a:lnTo>
                    <a:lnTo>
                      <a:pt x="2231" y="109"/>
                    </a:lnTo>
                    <a:lnTo>
                      <a:pt x="2140" y="52"/>
                    </a:lnTo>
                    <a:lnTo>
                      <a:pt x="2079" y="72"/>
                    </a:lnTo>
                    <a:lnTo>
                      <a:pt x="2002" y="43"/>
                    </a:lnTo>
                    <a:lnTo>
                      <a:pt x="1964" y="0"/>
                    </a:lnTo>
                    <a:lnTo>
                      <a:pt x="1880" y="0"/>
                    </a:lnTo>
                    <a:lnTo>
                      <a:pt x="1814" y="0"/>
                    </a:lnTo>
                    <a:lnTo>
                      <a:pt x="1716" y="101"/>
                    </a:lnTo>
                    <a:lnTo>
                      <a:pt x="1716" y="109"/>
                    </a:lnTo>
                    <a:lnTo>
                      <a:pt x="1700" y="14"/>
                    </a:lnTo>
                    <a:lnTo>
                      <a:pt x="1548" y="0"/>
                    </a:lnTo>
                    <a:lnTo>
                      <a:pt x="1517" y="35"/>
                    </a:lnTo>
                    <a:lnTo>
                      <a:pt x="1426" y="72"/>
                    </a:lnTo>
                  </a:path>
                </a:pathLst>
              </a:custGeom>
              <a:gradFill rotWithShape="0">
                <a:gsLst>
                  <a:gs pos="0">
                    <a:srgbClr val="CAD3AD"/>
                  </a:gs>
                  <a:gs pos="100000">
                    <a:srgbClr val="CAD3A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</p:grpSp>
        <p:grpSp>
          <p:nvGrpSpPr>
            <p:cNvPr id="1038" name="Group 60">
              <a:extLst>
                <a:ext uri="{FF2B5EF4-FFF2-40B4-BE49-F238E27FC236}">
                  <a16:creationId xmlns:a16="http://schemas.microsoft.com/office/drawing/2014/main" id="{D1431AAE-531F-7A4E-BD6A-C32DFBA6329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16" y="692"/>
              <a:ext cx="2394" cy="1635"/>
              <a:chOff x="2093" y="405"/>
              <a:chExt cx="2623" cy="2203"/>
            </a:xfrm>
          </p:grpSpPr>
          <p:sp>
            <p:nvSpPr>
              <p:cNvPr id="1085" name="Freeform 61">
                <a:extLst>
                  <a:ext uri="{FF2B5EF4-FFF2-40B4-BE49-F238E27FC236}">
                    <a16:creationId xmlns:a16="http://schemas.microsoft.com/office/drawing/2014/main" id="{AD6C41CC-2239-5C49-8FBA-D9428FB8A7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3" y="406"/>
                <a:ext cx="2623" cy="2203"/>
              </a:xfrm>
              <a:custGeom>
                <a:avLst/>
                <a:gdLst/>
                <a:ahLst/>
                <a:cxnLst>
                  <a:cxn ang="0">
                    <a:pos x="1136" y="90"/>
                  </a:cxn>
                  <a:cxn ang="0">
                    <a:pos x="878" y="77"/>
                  </a:cxn>
                  <a:cxn ang="0">
                    <a:pos x="472" y="421"/>
                  </a:cxn>
                  <a:cxn ang="0">
                    <a:pos x="804" y="805"/>
                  </a:cxn>
                  <a:cxn ang="0">
                    <a:pos x="669" y="1041"/>
                  </a:cxn>
                  <a:cxn ang="0">
                    <a:pos x="489" y="1204"/>
                  </a:cxn>
                  <a:cxn ang="0">
                    <a:pos x="279" y="1438"/>
                  </a:cxn>
                  <a:cxn ang="0">
                    <a:pos x="0" y="1603"/>
                  </a:cxn>
                  <a:cxn ang="0">
                    <a:pos x="156" y="1852"/>
                  </a:cxn>
                  <a:cxn ang="0">
                    <a:pos x="403" y="1802"/>
                  </a:cxn>
                  <a:cxn ang="0">
                    <a:pos x="734" y="1603"/>
                  </a:cxn>
                  <a:cxn ang="0">
                    <a:pos x="535" y="1452"/>
                  </a:cxn>
                  <a:cxn ang="0">
                    <a:pos x="682" y="1315"/>
                  </a:cxn>
                  <a:cxn ang="0">
                    <a:pos x="848" y="1294"/>
                  </a:cxn>
                  <a:cxn ang="0">
                    <a:pos x="962" y="1386"/>
                  </a:cxn>
                  <a:cxn ang="0">
                    <a:pos x="1148" y="1499"/>
                  </a:cxn>
                  <a:cxn ang="0">
                    <a:pos x="914" y="1489"/>
                  </a:cxn>
                  <a:cxn ang="0">
                    <a:pos x="793" y="1546"/>
                  </a:cxn>
                  <a:cxn ang="0">
                    <a:pos x="665" y="1766"/>
                  </a:cxn>
                  <a:cxn ang="0">
                    <a:pos x="560" y="2032"/>
                  </a:cxn>
                  <a:cxn ang="0">
                    <a:pos x="740" y="2167"/>
                  </a:cxn>
                  <a:cxn ang="0">
                    <a:pos x="900" y="1966"/>
                  </a:cxn>
                  <a:cxn ang="0">
                    <a:pos x="1092" y="1957"/>
                  </a:cxn>
                  <a:cxn ang="0">
                    <a:pos x="1220" y="1766"/>
                  </a:cxn>
                  <a:cxn ang="0">
                    <a:pos x="1286" y="1738"/>
                  </a:cxn>
                  <a:cxn ang="0">
                    <a:pos x="1423" y="1953"/>
                  </a:cxn>
                  <a:cxn ang="0">
                    <a:pos x="1669" y="2160"/>
                  </a:cxn>
                  <a:cxn ang="0">
                    <a:pos x="1924" y="2023"/>
                  </a:cxn>
                  <a:cxn ang="0">
                    <a:pos x="2131" y="1784"/>
                  </a:cxn>
                  <a:cxn ang="0">
                    <a:pos x="2242" y="1689"/>
                  </a:cxn>
                  <a:cxn ang="0">
                    <a:pos x="2554" y="1706"/>
                  </a:cxn>
                  <a:cxn ang="0">
                    <a:pos x="2622" y="1365"/>
                  </a:cxn>
                  <a:cxn ang="0">
                    <a:pos x="2353" y="1276"/>
                  </a:cxn>
                  <a:cxn ang="0">
                    <a:pos x="2487" y="844"/>
                  </a:cxn>
                  <a:cxn ang="0">
                    <a:pos x="2232" y="458"/>
                  </a:cxn>
                  <a:cxn ang="0">
                    <a:pos x="1873" y="213"/>
                  </a:cxn>
                  <a:cxn ang="0">
                    <a:pos x="1601" y="380"/>
                  </a:cxn>
                  <a:cxn ang="0">
                    <a:pos x="1390" y="944"/>
                  </a:cxn>
                  <a:cxn ang="0">
                    <a:pos x="1644" y="1102"/>
                  </a:cxn>
                  <a:cxn ang="0">
                    <a:pos x="1617" y="922"/>
                  </a:cxn>
                  <a:cxn ang="0">
                    <a:pos x="1838" y="771"/>
                  </a:cxn>
                  <a:cxn ang="0">
                    <a:pos x="1805" y="1062"/>
                  </a:cxn>
                  <a:cxn ang="0">
                    <a:pos x="1649" y="1187"/>
                  </a:cxn>
                  <a:cxn ang="0">
                    <a:pos x="1774" y="1258"/>
                  </a:cxn>
                  <a:cxn ang="0">
                    <a:pos x="1702" y="1506"/>
                  </a:cxn>
                  <a:cxn ang="0">
                    <a:pos x="1931" y="1514"/>
                  </a:cxn>
                  <a:cxn ang="0">
                    <a:pos x="1843" y="1586"/>
                  </a:cxn>
                  <a:cxn ang="0">
                    <a:pos x="1720" y="1649"/>
                  </a:cxn>
                  <a:cxn ang="0">
                    <a:pos x="1610" y="1481"/>
                  </a:cxn>
                  <a:cxn ang="0">
                    <a:pos x="1508" y="1252"/>
                  </a:cxn>
                  <a:cxn ang="0">
                    <a:pos x="1364" y="1085"/>
                  </a:cxn>
                  <a:cxn ang="0">
                    <a:pos x="1273" y="866"/>
                  </a:cxn>
                  <a:cxn ang="0">
                    <a:pos x="1200" y="765"/>
                  </a:cxn>
                  <a:cxn ang="0">
                    <a:pos x="1230" y="600"/>
                  </a:cxn>
                  <a:cxn ang="0">
                    <a:pos x="1266" y="285"/>
                  </a:cxn>
                </a:cxnLst>
                <a:rect l="0" t="0" r="r" b="b"/>
                <a:pathLst>
                  <a:path w="2623" h="2203">
                    <a:moveTo>
                      <a:pt x="1274" y="137"/>
                    </a:moveTo>
                    <a:lnTo>
                      <a:pt x="1257" y="90"/>
                    </a:lnTo>
                    <a:lnTo>
                      <a:pt x="1232" y="60"/>
                    </a:lnTo>
                    <a:lnTo>
                      <a:pt x="1182" y="65"/>
                    </a:lnTo>
                    <a:lnTo>
                      <a:pt x="1155" y="76"/>
                    </a:lnTo>
                    <a:lnTo>
                      <a:pt x="1136" y="90"/>
                    </a:lnTo>
                    <a:lnTo>
                      <a:pt x="1102" y="55"/>
                    </a:lnTo>
                    <a:lnTo>
                      <a:pt x="1077" y="25"/>
                    </a:lnTo>
                    <a:lnTo>
                      <a:pt x="1043" y="0"/>
                    </a:lnTo>
                    <a:lnTo>
                      <a:pt x="982" y="5"/>
                    </a:lnTo>
                    <a:lnTo>
                      <a:pt x="911" y="31"/>
                    </a:lnTo>
                    <a:lnTo>
                      <a:pt x="878" y="77"/>
                    </a:lnTo>
                    <a:lnTo>
                      <a:pt x="836" y="127"/>
                    </a:lnTo>
                    <a:lnTo>
                      <a:pt x="792" y="201"/>
                    </a:lnTo>
                    <a:lnTo>
                      <a:pt x="712" y="269"/>
                    </a:lnTo>
                    <a:lnTo>
                      <a:pt x="617" y="274"/>
                    </a:lnTo>
                    <a:lnTo>
                      <a:pt x="535" y="308"/>
                    </a:lnTo>
                    <a:lnTo>
                      <a:pt x="472" y="421"/>
                    </a:lnTo>
                    <a:lnTo>
                      <a:pt x="535" y="520"/>
                    </a:lnTo>
                    <a:lnTo>
                      <a:pt x="635" y="577"/>
                    </a:lnTo>
                    <a:lnTo>
                      <a:pt x="643" y="641"/>
                    </a:lnTo>
                    <a:lnTo>
                      <a:pt x="700" y="677"/>
                    </a:lnTo>
                    <a:lnTo>
                      <a:pt x="734" y="707"/>
                    </a:lnTo>
                    <a:lnTo>
                      <a:pt x="804" y="805"/>
                    </a:lnTo>
                    <a:lnTo>
                      <a:pt x="786" y="862"/>
                    </a:lnTo>
                    <a:lnTo>
                      <a:pt x="753" y="913"/>
                    </a:lnTo>
                    <a:lnTo>
                      <a:pt x="804" y="961"/>
                    </a:lnTo>
                    <a:lnTo>
                      <a:pt x="719" y="990"/>
                    </a:lnTo>
                    <a:lnTo>
                      <a:pt x="690" y="1015"/>
                    </a:lnTo>
                    <a:lnTo>
                      <a:pt x="669" y="1041"/>
                    </a:lnTo>
                    <a:lnTo>
                      <a:pt x="643" y="1035"/>
                    </a:lnTo>
                    <a:lnTo>
                      <a:pt x="628" y="1066"/>
                    </a:lnTo>
                    <a:lnTo>
                      <a:pt x="601" y="1126"/>
                    </a:lnTo>
                    <a:lnTo>
                      <a:pt x="539" y="1170"/>
                    </a:lnTo>
                    <a:lnTo>
                      <a:pt x="497" y="1174"/>
                    </a:lnTo>
                    <a:lnTo>
                      <a:pt x="489" y="1204"/>
                    </a:lnTo>
                    <a:lnTo>
                      <a:pt x="488" y="1233"/>
                    </a:lnTo>
                    <a:lnTo>
                      <a:pt x="458" y="1266"/>
                    </a:lnTo>
                    <a:lnTo>
                      <a:pt x="423" y="1314"/>
                    </a:lnTo>
                    <a:lnTo>
                      <a:pt x="402" y="1360"/>
                    </a:lnTo>
                    <a:lnTo>
                      <a:pt x="364" y="1408"/>
                    </a:lnTo>
                    <a:lnTo>
                      <a:pt x="279" y="1438"/>
                    </a:lnTo>
                    <a:lnTo>
                      <a:pt x="202" y="1424"/>
                    </a:lnTo>
                    <a:lnTo>
                      <a:pt x="137" y="1459"/>
                    </a:lnTo>
                    <a:lnTo>
                      <a:pt x="79" y="1481"/>
                    </a:lnTo>
                    <a:lnTo>
                      <a:pt x="52" y="1517"/>
                    </a:lnTo>
                    <a:lnTo>
                      <a:pt x="13" y="1554"/>
                    </a:lnTo>
                    <a:lnTo>
                      <a:pt x="0" y="1603"/>
                    </a:lnTo>
                    <a:lnTo>
                      <a:pt x="26" y="1625"/>
                    </a:lnTo>
                    <a:lnTo>
                      <a:pt x="59" y="1652"/>
                    </a:lnTo>
                    <a:lnTo>
                      <a:pt x="59" y="1697"/>
                    </a:lnTo>
                    <a:lnTo>
                      <a:pt x="97" y="1725"/>
                    </a:lnTo>
                    <a:lnTo>
                      <a:pt x="118" y="1787"/>
                    </a:lnTo>
                    <a:lnTo>
                      <a:pt x="156" y="1852"/>
                    </a:lnTo>
                    <a:lnTo>
                      <a:pt x="208" y="1830"/>
                    </a:lnTo>
                    <a:lnTo>
                      <a:pt x="253" y="1780"/>
                    </a:lnTo>
                    <a:lnTo>
                      <a:pt x="285" y="1780"/>
                    </a:lnTo>
                    <a:lnTo>
                      <a:pt x="318" y="1795"/>
                    </a:lnTo>
                    <a:lnTo>
                      <a:pt x="351" y="1844"/>
                    </a:lnTo>
                    <a:lnTo>
                      <a:pt x="403" y="1802"/>
                    </a:lnTo>
                    <a:lnTo>
                      <a:pt x="448" y="1746"/>
                    </a:lnTo>
                    <a:lnTo>
                      <a:pt x="495" y="1738"/>
                    </a:lnTo>
                    <a:lnTo>
                      <a:pt x="560" y="1746"/>
                    </a:lnTo>
                    <a:lnTo>
                      <a:pt x="618" y="1712"/>
                    </a:lnTo>
                    <a:lnTo>
                      <a:pt x="651" y="1660"/>
                    </a:lnTo>
                    <a:lnTo>
                      <a:pt x="734" y="1603"/>
                    </a:lnTo>
                    <a:lnTo>
                      <a:pt x="687" y="1527"/>
                    </a:lnTo>
                    <a:lnTo>
                      <a:pt x="611" y="1524"/>
                    </a:lnTo>
                    <a:lnTo>
                      <a:pt x="590" y="1510"/>
                    </a:lnTo>
                    <a:lnTo>
                      <a:pt x="590" y="1489"/>
                    </a:lnTo>
                    <a:lnTo>
                      <a:pt x="586" y="1468"/>
                    </a:lnTo>
                    <a:lnTo>
                      <a:pt x="535" y="1452"/>
                    </a:lnTo>
                    <a:lnTo>
                      <a:pt x="548" y="1437"/>
                    </a:lnTo>
                    <a:lnTo>
                      <a:pt x="560" y="1421"/>
                    </a:lnTo>
                    <a:lnTo>
                      <a:pt x="580" y="1384"/>
                    </a:lnTo>
                    <a:lnTo>
                      <a:pt x="629" y="1363"/>
                    </a:lnTo>
                    <a:lnTo>
                      <a:pt x="665" y="1341"/>
                    </a:lnTo>
                    <a:lnTo>
                      <a:pt x="682" y="1315"/>
                    </a:lnTo>
                    <a:lnTo>
                      <a:pt x="707" y="1284"/>
                    </a:lnTo>
                    <a:lnTo>
                      <a:pt x="718" y="1247"/>
                    </a:lnTo>
                    <a:lnTo>
                      <a:pt x="759" y="1221"/>
                    </a:lnTo>
                    <a:lnTo>
                      <a:pt x="814" y="1196"/>
                    </a:lnTo>
                    <a:lnTo>
                      <a:pt x="833" y="1250"/>
                    </a:lnTo>
                    <a:lnTo>
                      <a:pt x="848" y="1294"/>
                    </a:lnTo>
                    <a:lnTo>
                      <a:pt x="877" y="1298"/>
                    </a:lnTo>
                    <a:lnTo>
                      <a:pt x="909" y="1283"/>
                    </a:lnTo>
                    <a:lnTo>
                      <a:pt x="910" y="1318"/>
                    </a:lnTo>
                    <a:lnTo>
                      <a:pt x="920" y="1333"/>
                    </a:lnTo>
                    <a:lnTo>
                      <a:pt x="948" y="1347"/>
                    </a:lnTo>
                    <a:lnTo>
                      <a:pt x="962" y="1386"/>
                    </a:lnTo>
                    <a:lnTo>
                      <a:pt x="926" y="1418"/>
                    </a:lnTo>
                    <a:lnTo>
                      <a:pt x="956" y="1426"/>
                    </a:lnTo>
                    <a:lnTo>
                      <a:pt x="991" y="1437"/>
                    </a:lnTo>
                    <a:lnTo>
                      <a:pt x="1018" y="1431"/>
                    </a:lnTo>
                    <a:lnTo>
                      <a:pt x="1080" y="1448"/>
                    </a:lnTo>
                    <a:lnTo>
                      <a:pt x="1148" y="1499"/>
                    </a:lnTo>
                    <a:lnTo>
                      <a:pt x="1093" y="1542"/>
                    </a:lnTo>
                    <a:lnTo>
                      <a:pt x="1013" y="1527"/>
                    </a:lnTo>
                    <a:lnTo>
                      <a:pt x="1000" y="1507"/>
                    </a:lnTo>
                    <a:lnTo>
                      <a:pt x="975" y="1484"/>
                    </a:lnTo>
                    <a:lnTo>
                      <a:pt x="953" y="1492"/>
                    </a:lnTo>
                    <a:lnTo>
                      <a:pt x="914" y="1489"/>
                    </a:lnTo>
                    <a:lnTo>
                      <a:pt x="873" y="1484"/>
                    </a:lnTo>
                    <a:lnTo>
                      <a:pt x="836" y="1489"/>
                    </a:lnTo>
                    <a:lnTo>
                      <a:pt x="831" y="1510"/>
                    </a:lnTo>
                    <a:lnTo>
                      <a:pt x="814" y="1506"/>
                    </a:lnTo>
                    <a:lnTo>
                      <a:pt x="801" y="1523"/>
                    </a:lnTo>
                    <a:lnTo>
                      <a:pt x="793" y="1546"/>
                    </a:lnTo>
                    <a:lnTo>
                      <a:pt x="804" y="1618"/>
                    </a:lnTo>
                    <a:lnTo>
                      <a:pt x="831" y="1652"/>
                    </a:lnTo>
                    <a:lnTo>
                      <a:pt x="819" y="1725"/>
                    </a:lnTo>
                    <a:lnTo>
                      <a:pt x="767" y="1738"/>
                    </a:lnTo>
                    <a:lnTo>
                      <a:pt x="700" y="1738"/>
                    </a:lnTo>
                    <a:lnTo>
                      <a:pt x="665" y="1766"/>
                    </a:lnTo>
                    <a:lnTo>
                      <a:pt x="657" y="1802"/>
                    </a:lnTo>
                    <a:lnTo>
                      <a:pt x="598" y="1874"/>
                    </a:lnTo>
                    <a:lnTo>
                      <a:pt x="539" y="1874"/>
                    </a:lnTo>
                    <a:lnTo>
                      <a:pt x="500" y="1916"/>
                    </a:lnTo>
                    <a:lnTo>
                      <a:pt x="513" y="1973"/>
                    </a:lnTo>
                    <a:lnTo>
                      <a:pt x="560" y="2032"/>
                    </a:lnTo>
                    <a:lnTo>
                      <a:pt x="539" y="2058"/>
                    </a:lnTo>
                    <a:lnTo>
                      <a:pt x="539" y="2087"/>
                    </a:lnTo>
                    <a:lnTo>
                      <a:pt x="606" y="2130"/>
                    </a:lnTo>
                    <a:lnTo>
                      <a:pt x="612" y="2180"/>
                    </a:lnTo>
                    <a:lnTo>
                      <a:pt x="682" y="2202"/>
                    </a:lnTo>
                    <a:lnTo>
                      <a:pt x="740" y="2167"/>
                    </a:lnTo>
                    <a:lnTo>
                      <a:pt x="786" y="2167"/>
                    </a:lnTo>
                    <a:lnTo>
                      <a:pt x="838" y="2145"/>
                    </a:lnTo>
                    <a:lnTo>
                      <a:pt x="874" y="2104"/>
                    </a:lnTo>
                    <a:lnTo>
                      <a:pt x="878" y="2052"/>
                    </a:lnTo>
                    <a:lnTo>
                      <a:pt x="884" y="2002"/>
                    </a:lnTo>
                    <a:lnTo>
                      <a:pt x="900" y="1966"/>
                    </a:lnTo>
                    <a:lnTo>
                      <a:pt x="918" y="1934"/>
                    </a:lnTo>
                    <a:lnTo>
                      <a:pt x="947" y="1889"/>
                    </a:lnTo>
                    <a:lnTo>
                      <a:pt x="989" y="1866"/>
                    </a:lnTo>
                    <a:lnTo>
                      <a:pt x="1032" y="1873"/>
                    </a:lnTo>
                    <a:lnTo>
                      <a:pt x="1070" y="1924"/>
                    </a:lnTo>
                    <a:lnTo>
                      <a:pt x="1092" y="1957"/>
                    </a:lnTo>
                    <a:lnTo>
                      <a:pt x="1113" y="1986"/>
                    </a:lnTo>
                    <a:lnTo>
                      <a:pt x="1186" y="2022"/>
                    </a:lnTo>
                    <a:lnTo>
                      <a:pt x="1250" y="2028"/>
                    </a:lnTo>
                    <a:lnTo>
                      <a:pt x="1292" y="2006"/>
                    </a:lnTo>
                    <a:lnTo>
                      <a:pt x="1302" y="1960"/>
                    </a:lnTo>
                    <a:lnTo>
                      <a:pt x="1220" y="1766"/>
                    </a:lnTo>
                    <a:lnTo>
                      <a:pt x="1228" y="1674"/>
                    </a:lnTo>
                    <a:lnTo>
                      <a:pt x="1220" y="1618"/>
                    </a:lnTo>
                    <a:lnTo>
                      <a:pt x="1267" y="1574"/>
                    </a:lnTo>
                    <a:lnTo>
                      <a:pt x="1286" y="1596"/>
                    </a:lnTo>
                    <a:lnTo>
                      <a:pt x="1273" y="1652"/>
                    </a:lnTo>
                    <a:lnTo>
                      <a:pt x="1286" y="1738"/>
                    </a:lnTo>
                    <a:lnTo>
                      <a:pt x="1280" y="1830"/>
                    </a:lnTo>
                    <a:lnTo>
                      <a:pt x="1293" y="1895"/>
                    </a:lnTo>
                    <a:lnTo>
                      <a:pt x="1333" y="1874"/>
                    </a:lnTo>
                    <a:lnTo>
                      <a:pt x="1358" y="1887"/>
                    </a:lnTo>
                    <a:lnTo>
                      <a:pt x="1378" y="1945"/>
                    </a:lnTo>
                    <a:lnTo>
                      <a:pt x="1423" y="1953"/>
                    </a:lnTo>
                    <a:lnTo>
                      <a:pt x="1431" y="2001"/>
                    </a:lnTo>
                    <a:lnTo>
                      <a:pt x="1456" y="2074"/>
                    </a:lnTo>
                    <a:lnTo>
                      <a:pt x="1520" y="2124"/>
                    </a:lnTo>
                    <a:lnTo>
                      <a:pt x="1570" y="2138"/>
                    </a:lnTo>
                    <a:lnTo>
                      <a:pt x="1630" y="2194"/>
                    </a:lnTo>
                    <a:lnTo>
                      <a:pt x="1669" y="2160"/>
                    </a:lnTo>
                    <a:lnTo>
                      <a:pt x="1710" y="2160"/>
                    </a:lnTo>
                    <a:lnTo>
                      <a:pt x="1767" y="2194"/>
                    </a:lnTo>
                    <a:lnTo>
                      <a:pt x="1838" y="2152"/>
                    </a:lnTo>
                    <a:lnTo>
                      <a:pt x="1852" y="2081"/>
                    </a:lnTo>
                    <a:lnTo>
                      <a:pt x="1852" y="2023"/>
                    </a:lnTo>
                    <a:lnTo>
                      <a:pt x="1924" y="2023"/>
                    </a:lnTo>
                    <a:lnTo>
                      <a:pt x="1988" y="2001"/>
                    </a:lnTo>
                    <a:lnTo>
                      <a:pt x="2034" y="2001"/>
                    </a:lnTo>
                    <a:lnTo>
                      <a:pt x="2149" y="2000"/>
                    </a:lnTo>
                    <a:lnTo>
                      <a:pt x="2190" y="1980"/>
                    </a:lnTo>
                    <a:lnTo>
                      <a:pt x="2189" y="1883"/>
                    </a:lnTo>
                    <a:lnTo>
                      <a:pt x="2131" y="1784"/>
                    </a:lnTo>
                    <a:lnTo>
                      <a:pt x="2092" y="1763"/>
                    </a:lnTo>
                    <a:lnTo>
                      <a:pt x="2062" y="1697"/>
                    </a:lnTo>
                    <a:lnTo>
                      <a:pt x="2015" y="1682"/>
                    </a:lnTo>
                    <a:lnTo>
                      <a:pt x="2113" y="1668"/>
                    </a:lnTo>
                    <a:lnTo>
                      <a:pt x="2164" y="1712"/>
                    </a:lnTo>
                    <a:lnTo>
                      <a:pt x="2242" y="1689"/>
                    </a:lnTo>
                    <a:lnTo>
                      <a:pt x="2312" y="1763"/>
                    </a:lnTo>
                    <a:lnTo>
                      <a:pt x="2346" y="1839"/>
                    </a:lnTo>
                    <a:lnTo>
                      <a:pt x="2424" y="1857"/>
                    </a:lnTo>
                    <a:lnTo>
                      <a:pt x="2490" y="1843"/>
                    </a:lnTo>
                    <a:lnTo>
                      <a:pt x="2559" y="1792"/>
                    </a:lnTo>
                    <a:lnTo>
                      <a:pt x="2554" y="1706"/>
                    </a:lnTo>
                    <a:lnTo>
                      <a:pt x="2572" y="1656"/>
                    </a:lnTo>
                    <a:lnTo>
                      <a:pt x="2559" y="1625"/>
                    </a:lnTo>
                    <a:lnTo>
                      <a:pt x="2562" y="1562"/>
                    </a:lnTo>
                    <a:lnTo>
                      <a:pt x="2614" y="1521"/>
                    </a:lnTo>
                    <a:lnTo>
                      <a:pt x="2614" y="1448"/>
                    </a:lnTo>
                    <a:lnTo>
                      <a:pt x="2622" y="1365"/>
                    </a:lnTo>
                    <a:lnTo>
                      <a:pt x="2592" y="1331"/>
                    </a:lnTo>
                    <a:lnTo>
                      <a:pt x="2576" y="1295"/>
                    </a:lnTo>
                    <a:lnTo>
                      <a:pt x="2483" y="1305"/>
                    </a:lnTo>
                    <a:lnTo>
                      <a:pt x="2385" y="1368"/>
                    </a:lnTo>
                    <a:lnTo>
                      <a:pt x="2287" y="1340"/>
                    </a:lnTo>
                    <a:lnTo>
                      <a:pt x="2353" y="1276"/>
                    </a:lnTo>
                    <a:lnTo>
                      <a:pt x="2483" y="1189"/>
                    </a:lnTo>
                    <a:lnTo>
                      <a:pt x="2477" y="1083"/>
                    </a:lnTo>
                    <a:lnTo>
                      <a:pt x="2425" y="1068"/>
                    </a:lnTo>
                    <a:lnTo>
                      <a:pt x="2347" y="1060"/>
                    </a:lnTo>
                    <a:lnTo>
                      <a:pt x="2448" y="982"/>
                    </a:lnTo>
                    <a:lnTo>
                      <a:pt x="2487" y="844"/>
                    </a:lnTo>
                    <a:lnTo>
                      <a:pt x="2439" y="799"/>
                    </a:lnTo>
                    <a:lnTo>
                      <a:pt x="2378" y="757"/>
                    </a:lnTo>
                    <a:lnTo>
                      <a:pt x="2285" y="802"/>
                    </a:lnTo>
                    <a:lnTo>
                      <a:pt x="2212" y="714"/>
                    </a:lnTo>
                    <a:lnTo>
                      <a:pt x="2249" y="563"/>
                    </a:lnTo>
                    <a:lnTo>
                      <a:pt x="2232" y="458"/>
                    </a:lnTo>
                    <a:lnTo>
                      <a:pt x="2190" y="300"/>
                    </a:lnTo>
                    <a:lnTo>
                      <a:pt x="2110" y="234"/>
                    </a:lnTo>
                    <a:lnTo>
                      <a:pt x="2046" y="219"/>
                    </a:lnTo>
                    <a:lnTo>
                      <a:pt x="1965" y="270"/>
                    </a:lnTo>
                    <a:lnTo>
                      <a:pt x="1906" y="260"/>
                    </a:lnTo>
                    <a:lnTo>
                      <a:pt x="1873" y="213"/>
                    </a:lnTo>
                    <a:lnTo>
                      <a:pt x="1860" y="127"/>
                    </a:lnTo>
                    <a:lnTo>
                      <a:pt x="1793" y="92"/>
                    </a:lnTo>
                    <a:lnTo>
                      <a:pt x="1684" y="77"/>
                    </a:lnTo>
                    <a:lnTo>
                      <a:pt x="1589" y="123"/>
                    </a:lnTo>
                    <a:lnTo>
                      <a:pt x="1537" y="210"/>
                    </a:lnTo>
                    <a:lnTo>
                      <a:pt x="1601" y="380"/>
                    </a:lnTo>
                    <a:lnTo>
                      <a:pt x="1690" y="597"/>
                    </a:lnTo>
                    <a:lnTo>
                      <a:pt x="1541" y="831"/>
                    </a:lnTo>
                    <a:lnTo>
                      <a:pt x="1549" y="887"/>
                    </a:lnTo>
                    <a:lnTo>
                      <a:pt x="1501" y="880"/>
                    </a:lnTo>
                    <a:lnTo>
                      <a:pt x="1411" y="887"/>
                    </a:lnTo>
                    <a:lnTo>
                      <a:pt x="1390" y="944"/>
                    </a:lnTo>
                    <a:lnTo>
                      <a:pt x="1449" y="930"/>
                    </a:lnTo>
                    <a:lnTo>
                      <a:pt x="1469" y="986"/>
                    </a:lnTo>
                    <a:lnTo>
                      <a:pt x="1541" y="958"/>
                    </a:lnTo>
                    <a:lnTo>
                      <a:pt x="1567" y="1024"/>
                    </a:lnTo>
                    <a:lnTo>
                      <a:pt x="1593" y="1092"/>
                    </a:lnTo>
                    <a:lnTo>
                      <a:pt x="1644" y="1102"/>
                    </a:lnTo>
                    <a:lnTo>
                      <a:pt x="1644" y="1059"/>
                    </a:lnTo>
                    <a:lnTo>
                      <a:pt x="1673" y="1083"/>
                    </a:lnTo>
                    <a:lnTo>
                      <a:pt x="1741" y="1037"/>
                    </a:lnTo>
                    <a:lnTo>
                      <a:pt x="1715" y="980"/>
                    </a:lnTo>
                    <a:lnTo>
                      <a:pt x="1682" y="930"/>
                    </a:lnTo>
                    <a:lnTo>
                      <a:pt x="1617" y="922"/>
                    </a:lnTo>
                    <a:lnTo>
                      <a:pt x="1604" y="858"/>
                    </a:lnTo>
                    <a:lnTo>
                      <a:pt x="1656" y="744"/>
                    </a:lnTo>
                    <a:lnTo>
                      <a:pt x="1682" y="866"/>
                    </a:lnTo>
                    <a:lnTo>
                      <a:pt x="1748" y="922"/>
                    </a:lnTo>
                    <a:lnTo>
                      <a:pt x="1741" y="852"/>
                    </a:lnTo>
                    <a:lnTo>
                      <a:pt x="1838" y="771"/>
                    </a:lnTo>
                    <a:lnTo>
                      <a:pt x="1859" y="902"/>
                    </a:lnTo>
                    <a:lnTo>
                      <a:pt x="1951" y="916"/>
                    </a:lnTo>
                    <a:lnTo>
                      <a:pt x="1838" y="964"/>
                    </a:lnTo>
                    <a:lnTo>
                      <a:pt x="2064" y="1037"/>
                    </a:lnTo>
                    <a:lnTo>
                      <a:pt x="1924" y="1044"/>
                    </a:lnTo>
                    <a:lnTo>
                      <a:pt x="1805" y="1062"/>
                    </a:lnTo>
                    <a:lnTo>
                      <a:pt x="1785" y="1102"/>
                    </a:lnTo>
                    <a:lnTo>
                      <a:pt x="1796" y="1132"/>
                    </a:lnTo>
                    <a:lnTo>
                      <a:pt x="1751" y="1117"/>
                    </a:lnTo>
                    <a:lnTo>
                      <a:pt x="1691" y="1139"/>
                    </a:lnTo>
                    <a:lnTo>
                      <a:pt x="1659" y="1164"/>
                    </a:lnTo>
                    <a:lnTo>
                      <a:pt x="1649" y="1187"/>
                    </a:lnTo>
                    <a:lnTo>
                      <a:pt x="1720" y="1167"/>
                    </a:lnTo>
                    <a:lnTo>
                      <a:pt x="1754" y="1178"/>
                    </a:lnTo>
                    <a:lnTo>
                      <a:pt x="1700" y="1199"/>
                    </a:lnTo>
                    <a:lnTo>
                      <a:pt x="1711" y="1232"/>
                    </a:lnTo>
                    <a:lnTo>
                      <a:pt x="1754" y="1220"/>
                    </a:lnTo>
                    <a:lnTo>
                      <a:pt x="1774" y="1258"/>
                    </a:lnTo>
                    <a:lnTo>
                      <a:pt x="1826" y="1322"/>
                    </a:lnTo>
                    <a:lnTo>
                      <a:pt x="1897" y="1391"/>
                    </a:lnTo>
                    <a:lnTo>
                      <a:pt x="1873" y="1452"/>
                    </a:lnTo>
                    <a:lnTo>
                      <a:pt x="1788" y="1460"/>
                    </a:lnTo>
                    <a:lnTo>
                      <a:pt x="1749" y="1507"/>
                    </a:lnTo>
                    <a:lnTo>
                      <a:pt x="1702" y="1506"/>
                    </a:lnTo>
                    <a:lnTo>
                      <a:pt x="1682" y="1554"/>
                    </a:lnTo>
                    <a:lnTo>
                      <a:pt x="1732" y="1527"/>
                    </a:lnTo>
                    <a:lnTo>
                      <a:pt x="1764" y="1549"/>
                    </a:lnTo>
                    <a:lnTo>
                      <a:pt x="1791" y="1520"/>
                    </a:lnTo>
                    <a:lnTo>
                      <a:pt x="1847" y="1521"/>
                    </a:lnTo>
                    <a:lnTo>
                      <a:pt x="1931" y="1514"/>
                    </a:lnTo>
                    <a:lnTo>
                      <a:pt x="2003" y="1514"/>
                    </a:lnTo>
                    <a:lnTo>
                      <a:pt x="2034" y="1527"/>
                    </a:lnTo>
                    <a:lnTo>
                      <a:pt x="2015" y="1579"/>
                    </a:lnTo>
                    <a:lnTo>
                      <a:pt x="1931" y="1586"/>
                    </a:lnTo>
                    <a:lnTo>
                      <a:pt x="1937" y="1635"/>
                    </a:lnTo>
                    <a:lnTo>
                      <a:pt x="1843" y="1586"/>
                    </a:lnTo>
                    <a:lnTo>
                      <a:pt x="1819" y="1614"/>
                    </a:lnTo>
                    <a:lnTo>
                      <a:pt x="1787" y="1622"/>
                    </a:lnTo>
                    <a:lnTo>
                      <a:pt x="1770" y="1652"/>
                    </a:lnTo>
                    <a:lnTo>
                      <a:pt x="1751" y="1659"/>
                    </a:lnTo>
                    <a:lnTo>
                      <a:pt x="1718" y="1681"/>
                    </a:lnTo>
                    <a:lnTo>
                      <a:pt x="1720" y="1649"/>
                    </a:lnTo>
                    <a:lnTo>
                      <a:pt x="1685" y="1617"/>
                    </a:lnTo>
                    <a:lnTo>
                      <a:pt x="1647" y="1625"/>
                    </a:lnTo>
                    <a:lnTo>
                      <a:pt x="1647" y="1605"/>
                    </a:lnTo>
                    <a:lnTo>
                      <a:pt x="1617" y="1593"/>
                    </a:lnTo>
                    <a:lnTo>
                      <a:pt x="1593" y="1536"/>
                    </a:lnTo>
                    <a:lnTo>
                      <a:pt x="1610" y="1481"/>
                    </a:lnTo>
                    <a:lnTo>
                      <a:pt x="1607" y="1442"/>
                    </a:lnTo>
                    <a:lnTo>
                      <a:pt x="1593" y="1413"/>
                    </a:lnTo>
                    <a:lnTo>
                      <a:pt x="1604" y="1357"/>
                    </a:lnTo>
                    <a:lnTo>
                      <a:pt x="1549" y="1315"/>
                    </a:lnTo>
                    <a:lnTo>
                      <a:pt x="1599" y="1229"/>
                    </a:lnTo>
                    <a:lnTo>
                      <a:pt x="1508" y="1252"/>
                    </a:lnTo>
                    <a:lnTo>
                      <a:pt x="1541" y="1200"/>
                    </a:lnTo>
                    <a:lnTo>
                      <a:pt x="1554" y="1143"/>
                    </a:lnTo>
                    <a:lnTo>
                      <a:pt x="1534" y="1085"/>
                    </a:lnTo>
                    <a:lnTo>
                      <a:pt x="1496" y="1065"/>
                    </a:lnTo>
                    <a:lnTo>
                      <a:pt x="1431" y="1065"/>
                    </a:lnTo>
                    <a:lnTo>
                      <a:pt x="1364" y="1085"/>
                    </a:lnTo>
                    <a:lnTo>
                      <a:pt x="1364" y="1016"/>
                    </a:lnTo>
                    <a:lnTo>
                      <a:pt x="1358" y="950"/>
                    </a:lnTo>
                    <a:lnTo>
                      <a:pt x="1313" y="922"/>
                    </a:lnTo>
                    <a:lnTo>
                      <a:pt x="1286" y="994"/>
                    </a:lnTo>
                    <a:lnTo>
                      <a:pt x="1253" y="916"/>
                    </a:lnTo>
                    <a:lnTo>
                      <a:pt x="1273" y="866"/>
                    </a:lnTo>
                    <a:lnTo>
                      <a:pt x="1326" y="845"/>
                    </a:lnTo>
                    <a:lnTo>
                      <a:pt x="1358" y="794"/>
                    </a:lnTo>
                    <a:lnTo>
                      <a:pt x="1364" y="738"/>
                    </a:lnTo>
                    <a:lnTo>
                      <a:pt x="1313" y="716"/>
                    </a:lnTo>
                    <a:lnTo>
                      <a:pt x="1253" y="738"/>
                    </a:lnTo>
                    <a:lnTo>
                      <a:pt x="1200" y="765"/>
                    </a:lnTo>
                    <a:lnTo>
                      <a:pt x="1148" y="780"/>
                    </a:lnTo>
                    <a:lnTo>
                      <a:pt x="1131" y="759"/>
                    </a:lnTo>
                    <a:lnTo>
                      <a:pt x="1145" y="716"/>
                    </a:lnTo>
                    <a:lnTo>
                      <a:pt x="1169" y="681"/>
                    </a:lnTo>
                    <a:lnTo>
                      <a:pt x="1200" y="644"/>
                    </a:lnTo>
                    <a:lnTo>
                      <a:pt x="1230" y="600"/>
                    </a:lnTo>
                    <a:lnTo>
                      <a:pt x="1255" y="560"/>
                    </a:lnTo>
                    <a:lnTo>
                      <a:pt x="1307" y="526"/>
                    </a:lnTo>
                    <a:lnTo>
                      <a:pt x="1343" y="502"/>
                    </a:lnTo>
                    <a:lnTo>
                      <a:pt x="1308" y="407"/>
                    </a:lnTo>
                    <a:lnTo>
                      <a:pt x="1303" y="346"/>
                    </a:lnTo>
                    <a:lnTo>
                      <a:pt x="1266" y="285"/>
                    </a:lnTo>
                    <a:lnTo>
                      <a:pt x="1254" y="244"/>
                    </a:lnTo>
                    <a:lnTo>
                      <a:pt x="1274" y="137"/>
                    </a:lnTo>
                  </a:path>
                </a:pathLst>
              </a:custGeom>
              <a:gradFill rotWithShape="0">
                <a:gsLst>
                  <a:gs pos="0">
                    <a:srgbClr val="A4E4C1"/>
                  </a:gs>
                  <a:gs pos="100000">
                    <a:srgbClr val="A4E4C1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  <p:sp>
            <p:nvSpPr>
              <p:cNvPr id="1086" name="Freeform 62">
                <a:extLst>
                  <a:ext uri="{FF2B5EF4-FFF2-40B4-BE49-F238E27FC236}">
                    <a16:creationId xmlns:a16="http://schemas.microsoft.com/office/drawing/2014/main" id="{346D8DC6-CEA2-1C47-95C0-224C126CC7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3" y="406"/>
                <a:ext cx="2623" cy="2203"/>
              </a:xfrm>
              <a:custGeom>
                <a:avLst/>
                <a:gdLst/>
                <a:ahLst/>
                <a:cxnLst>
                  <a:cxn ang="0">
                    <a:pos x="1136" y="90"/>
                  </a:cxn>
                  <a:cxn ang="0">
                    <a:pos x="878" y="77"/>
                  </a:cxn>
                  <a:cxn ang="0">
                    <a:pos x="472" y="421"/>
                  </a:cxn>
                  <a:cxn ang="0">
                    <a:pos x="804" y="805"/>
                  </a:cxn>
                  <a:cxn ang="0">
                    <a:pos x="669" y="1041"/>
                  </a:cxn>
                  <a:cxn ang="0">
                    <a:pos x="489" y="1204"/>
                  </a:cxn>
                  <a:cxn ang="0">
                    <a:pos x="279" y="1438"/>
                  </a:cxn>
                  <a:cxn ang="0">
                    <a:pos x="0" y="1603"/>
                  </a:cxn>
                  <a:cxn ang="0">
                    <a:pos x="156" y="1852"/>
                  </a:cxn>
                  <a:cxn ang="0">
                    <a:pos x="403" y="1802"/>
                  </a:cxn>
                  <a:cxn ang="0">
                    <a:pos x="734" y="1603"/>
                  </a:cxn>
                  <a:cxn ang="0">
                    <a:pos x="535" y="1452"/>
                  </a:cxn>
                  <a:cxn ang="0">
                    <a:pos x="682" y="1315"/>
                  </a:cxn>
                  <a:cxn ang="0">
                    <a:pos x="848" y="1294"/>
                  </a:cxn>
                  <a:cxn ang="0">
                    <a:pos x="962" y="1386"/>
                  </a:cxn>
                  <a:cxn ang="0">
                    <a:pos x="1148" y="1499"/>
                  </a:cxn>
                  <a:cxn ang="0">
                    <a:pos x="914" y="1489"/>
                  </a:cxn>
                  <a:cxn ang="0">
                    <a:pos x="793" y="1546"/>
                  </a:cxn>
                  <a:cxn ang="0">
                    <a:pos x="665" y="1766"/>
                  </a:cxn>
                  <a:cxn ang="0">
                    <a:pos x="560" y="2032"/>
                  </a:cxn>
                  <a:cxn ang="0">
                    <a:pos x="740" y="2167"/>
                  </a:cxn>
                  <a:cxn ang="0">
                    <a:pos x="900" y="1966"/>
                  </a:cxn>
                  <a:cxn ang="0">
                    <a:pos x="1092" y="1957"/>
                  </a:cxn>
                  <a:cxn ang="0">
                    <a:pos x="1220" y="1766"/>
                  </a:cxn>
                  <a:cxn ang="0">
                    <a:pos x="1286" y="1738"/>
                  </a:cxn>
                  <a:cxn ang="0">
                    <a:pos x="1423" y="1953"/>
                  </a:cxn>
                  <a:cxn ang="0">
                    <a:pos x="1669" y="2160"/>
                  </a:cxn>
                  <a:cxn ang="0">
                    <a:pos x="1924" y="2023"/>
                  </a:cxn>
                  <a:cxn ang="0">
                    <a:pos x="2131" y="1784"/>
                  </a:cxn>
                  <a:cxn ang="0">
                    <a:pos x="2242" y="1689"/>
                  </a:cxn>
                  <a:cxn ang="0">
                    <a:pos x="2554" y="1706"/>
                  </a:cxn>
                  <a:cxn ang="0">
                    <a:pos x="2622" y="1365"/>
                  </a:cxn>
                  <a:cxn ang="0">
                    <a:pos x="2353" y="1276"/>
                  </a:cxn>
                  <a:cxn ang="0">
                    <a:pos x="2487" y="844"/>
                  </a:cxn>
                  <a:cxn ang="0">
                    <a:pos x="2232" y="458"/>
                  </a:cxn>
                  <a:cxn ang="0">
                    <a:pos x="1873" y="213"/>
                  </a:cxn>
                  <a:cxn ang="0">
                    <a:pos x="1601" y="380"/>
                  </a:cxn>
                  <a:cxn ang="0">
                    <a:pos x="1390" y="944"/>
                  </a:cxn>
                  <a:cxn ang="0">
                    <a:pos x="1644" y="1102"/>
                  </a:cxn>
                  <a:cxn ang="0">
                    <a:pos x="1617" y="922"/>
                  </a:cxn>
                  <a:cxn ang="0">
                    <a:pos x="1838" y="771"/>
                  </a:cxn>
                  <a:cxn ang="0">
                    <a:pos x="1805" y="1062"/>
                  </a:cxn>
                  <a:cxn ang="0">
                    <a:pos x="1649" y="1187"/>
                  </a:cxn>
                  <a:cxn ang="0">
                    <a:pos x="1774" y="1258"/>
                  </a:cxn>
                  <a:cxn ang="0">
                    <a:pos x="1702" y="1506"/>
                  </a:cxn>
                  <a:cxn ang="0">
                    <a:pos x="1931" y="1514"/>
                  </a:cxn>
                  <a:cxn ang="0">
                    <a:pos x="1843" y="1586"/>
                  </a:cxn>
                  <a:cxn ang="0">
                    <a:pos x="1720" y="1649"/>
                  </a:cxn>
                  <a:cxn ang="0">
                    <a:pos x="1610" y="1481"/>
                  </a:cxn>
                  <a:cxn ang="0">
                    <a:pos x="1508" y="1252"/>
                  </a:cxn>
                  <a:cxn ang="0">
                    <a:pos x="1364" y="1085"/>
                  </a:cxn>
                  <a:cxn ang="0">
                    <a:pos x="1273" y="866"/>
                  </a:cxn>
                  <a:cxn ang="0">
                    <a:pos x="1200" y="765"/>
                  </a:cxn>
                  <a:cxn ang="0">
                    <a:pos x="1230" y="600"/>
                  </a:cxn>
                  <a:cxn ang="0">
                    <a:pos x="1266" y="285"/>
                  </a:cxn>
                </a:cxnLst>
                <a:rect l="0" t="0" r="r" b="b"/>
                <a:pathLst>
                  <a:path w="2623" h="2203">
                    <a:moveTo>
                      <a:pt x="1274" y="137"/>
                    </a:moveTo>
                    <a:lnTo>
                      <a:pt x="1257" y="90"/>
                    </a:lnTo>
                    <a:lnTo>
                      <a:pt x="1232" y="60"/>
                    </a:lnTo>
                    <a:lnTo>
                      <a:pt x="1182" y="65"/>
                    </a:lnTo>
                    <a:lnTo>
                      <a:pt x="1155" y="76"/>
                    </a:lnTo>
                    <a:lnTo>
                      <a:pt x="1136" y="90"/>
                    </a:lnTo>
                    <a:lnTo>
                      <a:pt x="1102" y="55"/>
                    </a:lnTo>
                    <a:lnTo>
                      <a:pt x="1077" y="25"/>
                    </a:lnTo>
                    <a:lnTo>
                      <a:pt x="1043" y="0"/>
                    </a:lnTo>
                    <a:lnTo>
                      <a:pt x="982" y="5"/>
                    </a:lnTo>
                    <a:lnTo>
                      <a:pt x="911" y="31"/>
                    </a:lnTo>
                    <a:lnTo>
                      <a:pt x="878" y="77"/>
                    </a:lnTo>
                    <a:lnTo>
                      <a:pt x="836" y="127"/>
                    </a:lnTo>
                    <a:lnTo>
                      <a:pt x="792" y="201"/>
                    </a:lnTo>
                    <a:lnTo>
                      <a:pt x="712" y="269"/>
                    </a:lnTo>
                    <a:lnTo>
                      <a:pt x="617" y="274"/>
                    </a:lnTo>
                    <a:lnTo>
                      <a:pt x="535" y="308"/>
                    </a:lnTo>
                    <a:lnTo>
                      <a:pt x="472" y="421"/>
                    </a:lnTo>
                    <a:lnTo>
                      <a:pt x="535" y="520"/>
                    </a:lnTo>
                    <a:lnTo>
                      <a:pt x="635" y="577"/>
                    </a:lnTo>
                    <a:lnTo>
                      <a:pt x="643" y="641"/>
                    </a:lnTo>
                    <a:lnTo>
                      <a:pt x="700" y="677"/>
                    </a:lnTo>
                    <a:lnTo>
                      <a:pt x="734" y="707"/>
                    </a:lnTo>
                    <a:lnTo>
                      <a:pt x="804" y="805"/>
                    </a:lnTo>
                    <a:lnTo>
                      <a:pt x="786" y="862"/>
                    </a:lnTo>
                    <a:lnTo>
                      <a:pt x="753" y="913"/>
                    </a:lnTo>
                    <a:lnTo>
                      <a:pt x="804" y="961"/>
                    </a:lnTo>
                    <a:lnTo>
                      <a:pt x="719" y="990"/>
                    </a:lnTo>
                    <a:lnTo>
                      <a:pt x="690" y="1015"/>
                    </a:lnTo>
                    <a:lnTo>
                      <a:pt x="669" y="1041"/>
                    </a:lnTo>
                    <a:lnTo>
                      <a:pt x="643" y="1035"/>
                    </a:lnTo>
                    <a:lnTo>
                      <a:pt x="628" y="1066"/>
                    </a:lnTo>
                    <a:lnTo>
                      <a:pt x="601" y="1126"/>
                    </a:lnTo>
                    <a:lnTo>
                      <a:pt x="539" y="1170"/>
                    </a:lnTo>
                    <a:lnTo>
                      <a:pt x="497" y="1174"/>
                    </a:lnTo>
                    <a:lnTo>
                      <a:pt x="489" y="1204"/>
                    </a:lnTo>
                    <a:lnTo>
                      <a:pt x="488" y="1233"/>
                    </a:lnTo>
                    <a:lnTo>
                      <a:pt x="458" y="1266"/>
                    </a:lnTo>
                    <a:lnTo>
                      <a:pt x="423" y="1314"/>
                    </a:lnTo>
                    <a:lnTo>
                      <a:pt x="402" y="1360"/>
                    </a:lnTo>
                    <a:lnTo>
                      <a:pt x="364" y="1408"/>
                    </a:lnTo>
                    <a:lnTo>
                      <a:pt x="279" y="1438"/>
                    </a:lnTo>
                    <a:lnTo>
                      <a:pt x="202" y="1424"/>
                    </a:lnTo>
                    <a:lnTo>
                      <a:pt x="137" y="1459"/>
                    </a:lnTo>
                    <a:lnTo>
                      <a:pt x="79" y="1481"/>
                    </a:lnTo>
                    <a:lnTo>
                      <a:pt x="52" y="1517"/>
                    </a:lnTo>
                    <a:lnTo>
                      <a:pt x="13" y="1554"/>
                    </a:lnTo>
                    <a:lnTo>
                      <a:pt x="0" y="1603"/>
                    </a:lnTo>
                    <a:lnTo>
                      <a:pt x="26" y="1625"/>
                    </a:lnTo>
                    <a:lnTo>
                      <a:pt x="59" y="1652"/>
                    </a:lnTo>
                    <a:lnTo>
                      <a:pt x="59" y="1697"/>
                    </a:lnTo>
                    <a:lnTo>
                      <a:pt x="97" y="1725"/>
                    </a:lnTo>
                    <a:lnTo>
                      <a:pt x="118" y="1787"/>
                    </a:lnTo>
                    <a:lnTo>
                      <a:pt x="156" y="1852"/>
                    </a:lnTo>
                    <a:lnTo>
                      <a:pt x="208" y="1830"/>
                    </a:lnTo>
                    <a:lnTo>
                      <a:pt x="253" y="1780"/>
                    </a:lnTo>
                    <a:lnTo>
                      <a:pt x="285" y="1780"/>
                    </a:lnTo>
                    <a:lnTo>
                      <a:pt x="318" y="1795"/>
                    </a:lnTo>
                    <a:lnTo>
                      <a:pt x="351" y="1844"/>
                    </a:lnTo>
                    <a:lnTo>
                      <a:pt x="403" y="1802"/>
                    </a:lnTo>
                    <a:lnTo>
                      <a:pt x="448" y="1746"/>
                    </a:lnTo>
                    <a:lnTo>
                      <a:pt x="495" y="1738"/>
                    </a:lnTo>
                    <a:lnTo>
                      <a:pt x="560" y="1746"/>
                    </a:lnTo>
                    <a:lnTo>
                      <a:pt x="618" y="1712"/>
                    </a:lnTo>
                    <a:lnTo>
                      <a:pt x="651" y="1660"/>
                    </a:lnTo>
                    <a:lnTo>
                      <a:pt x="734" y="1603"/>
                    </a:lnTo>
                    <a:lnTo>
                      <a:pt x="687" y="1527"/>
                    </a:lnTo>
                    <a:lnTo>
                      <a:pt x="611" y="1524"/>
                    </a:lnTo>
                    <a:lnTo>
                      <a:pt x="590" y="1510"/>
                    </a:lnTo>
                    <a:lnTo>
                      <a:pt x="590" y="1489"/>
                    </a:lnTo>
                    <a:lnTo>
                      <a:pt x="586" y="1468"/>
                    </a:lnTo>
                    <a:lnTo>
                      <a:pt x="535" y="1452"/>
                    </a:lnTo>
                    <a:lnTo>
                      <a:pt x="548" y="1437"/>
                    </a:lnTo>
                    <a:lnTo>
                      <a:pt x="560" y="1421"/>
                    </a:lnTo>
                    <a:lnTo>
                      <a:pt x="580" y="1384"/>
                    </a:lnTo>
                    <a:lnTo>
                      <a:pt x="629" y="1363"/>
                    </a:lnTo>
                    <a:lnTo>
                      <a:pt x="665" y="1341"/>
                    </a:lnTo>
                    <a:lnTo>
                      <a:pt x="682" y="1315"/>
                    </a:lnTo>
                    <a:lnTo>
                      <a:pt x="707" y="1284"/>
                    </a:lnTo>
                    <a:lnTo>
                      <a:pt x="718" y="1247"/>
                    </a:lnTo>
                    <a:lnTo>
                      <a:pt x="759" y="1221"/>
                    </a:lnTo>
                    <a:lnTo>
                      <a:pt x="814" y="1196"/>
                    </a:lnTo>
                    <a:lnTo>
                      <a:pt x="833" y="1250"/>
                    </a:lnTo>
                    <a:lnTo>
                      <a:pt x="848" y="1294"/>
                    </a:lnTo>
                    <a:lnTo>
                      <a:pt x="877" y="1298"/>
                    </a:lnTo>
                    <a:lnTo>
                      <a:pt x="909" y="1283"/>
                    </a:lnTo>
                    <a:lnTo>
                      <a:pt x="910" y="1318"/>
                    </a:lnTo>
                    <a:lnTo>
                      <a:pt x="920" y="1333"/>
                    </a:lnTo>
                    <a:lnTo>
                      <a:pt x="948" y="1347"/>
                    </a:lnTo>
                    <a:lnTo>
                      <a:pt x="962" y="1386"/>
                    </a:lnTo>
                    <a:lnTo>
                      <a:pt x="926" y="1418"/>
                    </a:lnTo>
                    <a:lnTo>
                      <a:pt x="956" y="1426"/>
                    </a:lnTo>
                    <a:lnTo>
                      <a:pt x="991" y="1437"/>
                    </a:lnTo>
                    <a:lnTo>
                      <a:pt x="1018" y="1431"/>
                    </a:lnTo>
                    <a:lnTo>
                      <a:pt x="1080" y="1448"/>
                    </a:lnTo>
                    <a:lnTo>
                      <a:pt x="1148" y="1499"/>
                    </a:lnTo>
                    <a:lnTo>
                      <a:pt x="1093" y="1542"/>
                    </a:lnTo>
                    <a:lnTo>
                      <a:pt x="1013" y="1527"/>
                    </a:lnTo>
                    <a:lnTo>
                      <a:pt x="1000" y="1507"/>
                    </a:lnTo>
                    <a:lnTo>
                      <a:pt x="975" y="1484"/>
                    </a:lnTo>
                    <a:lnTo>
                      <a:pt x="953" y="1492"/>
                    </a:lnTo>
                    <a:lnTo>
                      <a:pt x="914" y="1489"/>
                    </a:lnTo>
                    <a:lnTo>
                      <a:pt x="873" y="1484"/>
                    </a:lnTo>
                    <a:lnTo>
                      <a:pt x="836" y="1489"/>
                    </a:lnTo>
                    <a:lnTo>
                      <a:pt x="831" y="1510"/>
                    </a:lnTo>
                    <a:lnTo>
                      <a:pt x="814" y="1506"/>
                    </a:lnTo>
                    <a:lnTo>
                      <a:pt x="801" y="1523"/>
                    </a:lnTo>
                    <a:lnTo>
                      <a:pt x="793" y="1546"/>
                    </a:lnTo>
                    <a:lnTo>
                      <a:pt x="804" y="1618"/>
                    </a:lnTo>
                    <a:lnTo>
                      <a:pt x="831" y="1652"/>
                    </a:lnTo>
                    <a:lnTo>
                      <a:pt x="819" y="1725"/>
                    </a:lnTo>
                    <a:lnTo>
                      <a:pt x="767" y="1738"/>
                    </a:lnTo>
                    <a:lnTo>
                      <a:pt x="700" y="1738"/>
                    </a:lnTo>
                    <a:lnTo>
                      <a:pt x="665" y="1766"/>
                    </a:lnTo>
                    <a:lnTo>
                      <a:pt x="657" y="1802"/>
                    </a:lnTo>
                    <a:lnTo>
                      <a:pt x="598" y="1874"/>
                    </a:lnTo>
                    <a:lnTo>
                      <a:pt x="539" y="1874"/>
                    </a:lnTo>
                    <a:lnTo>
                      <a:pt x="500" y="1916"/>
                    </a:lnTo>
                    <a:lnTo>
                      <a:pt x="513" y="1973"/>
                    </a:lnTo>
                    <a:lnTo>
                      <a:pt x="560" y="2032"/>
                    </a:lnTo>
                    <a:lnTo>
                      <a:pt x="539" y="2058"/>
                    </a:lnTo>
                    <a:lnTo>
                      <a:pt x="539" y="2087"/>
                    </a:lnTo>
                    <a:lnTo>
                      <a:pt x="606" y="2130"/>
                    </a:lnTo>
                    <a:lnTo>
                      <a:pt x="612" y="2180"/>
                    </a:lnTo>
                    <a:lnTo>
                      <a:pt x="682" y="2202"/>
                    </a:lnTo>
                    <a:lnTo>
                      <a:pt x="740" y="2167"/>
                    </a:lnTo>
                    <a:lnTo>
                      <a:pt x="786" y="2167"/>
                    </a:lnTo>
                    <a:lnTo>
                      <a:pt x="838" y="2145"/>
                    </a:lnTo>
                    <a:lnTo>
                      <a:pt x="874" y="2104"/>
                    </a:lnTo>
                    <a:lnTo>
                      <a:pt x="878" y="2052"/>
                    </a:lnTo>
                    <a:lnTo>
                      <a:pt x="884" y="2002"/>
                    </a:lnTo>
                    <a:lnTo>
                      <a:pt x="900" y="1966"/>
                    </a:lnTo>
                    <a:lnTo>
                      <a:pt x="918" y="1934"/>
                    </a:lnTo>
                    <a:lnTo>
                      <a:pt x="947" y="1889"/>
                    </a:lnTo>
                    <a:lnTo>
                      <a:pt x="989" y="1866"/>
                    </a:lnTo>
                    <a:lnTo>
                      <a:pt x="1032" y="1873"/>
                    </a:lnTo>
                    <a:lnTo>
                      <a:pt x="1070" y="1924"/>
                    </a:lnTo>
                    <a:lnTo>
                      <a:pt x="1092" y="1957"/>
                    </a:lnTo>
                    <a:lnTo>
                      <a:pt x="1113" y="1986"/>
                    </a:lnTo>
                    <a:lnTo>
                      <a:pt x="1186" y="2022"/>
                    </a:lnTo>
                    <a:lnTo>
                      <a:pt x="1250" y="2028"/>
                    </a:lnTo>
                    <a:lnTo>
                      <a:pt x="1292" y="2006"/>
                    </a:lnTo>
                    <a:lnTo>
                      <a:pt x="1302" y="1960"/>
                    </a:lnTo>
                    <a:lnTo>
                      <a:pt x="1220" y="1766"/>
                    </a:lnTo>
                    <a:lnTo>
                      <a:pt x="1228" y="1674"/>
                    </a:lnTo>
                    <a:lnTo>
                      <a:pt x="1220" y="1618"/>
                    </a:lnTo>
                    <a:lnTo>
                      <a:pt x="1267" y="1574"/>
                    </a:lnTo>
                    <a:lnTo>
                      <a:pt x="1286" y="1596"/>
                    </a:lnTo>
                    <a:lnTo>
                      <a:pt x="1273" y="1652"/>
                    </a:lnTo>
                    <a:lnTo>
                      <a:pt x="1286" y="1738"/>
                    </a:lnTo>
                    <a:lnTo>
                      <a:pt x="1280" y="1830"/>
                    </a:lnTo>
                    <a:lnTo>
                      <a:pt x="1293" y="1895"/>
                    </a:lnTo>
                    <a:lnTo>
                      <a:pt x="1333" y="1874"/>
                    </a:lnTo>
                    <a:lnTo>
                      <a:pt x="1358" y="1887"/>
                    </a:lnTo>
                    <a:lnTo>
                      <a:pt x="1378" y="1945"/>
                    </a:lnTo>
                    <a:lnTo>
                      <a:pt x="1423" y="1953"/>
                    </a:lnTo>
                    <a:lnTo>
                      <a:pt x="1431" y="2001"/>
                    </a:lnTo>
                    <a:lnTo>
                      <a:pt x="1456" y="2074"/>
                    </a:lnTo>
                    <a:lnTo>
                      <a:pt x="1520" y="2124"/>
                    </a:lnTo>
                    <a:lnTo>
                      <a:pt x="1570" y="2138"/>
                    </a:lnTo>
                    <a:lnTo>
                      <a:pt x="1630" y="2194"/>
                    </a:lnTo>
                    <a:lnTo>
                      <a:pt x="1669" y="2160"/>
                    </a:lnTo>
                    <a:lnTo>
                      <a:pt x="1710" y="2160"/>
                    </a:lnTo>
                    <a:lnTo>
                      <a:pt x="1767" y="2194"/>
                    </a:lnTo>
                    <a:lnTo>
                      <a:pt x="1838" y="2152"/>
                    </a:lnTo>
                    <a:lnTo>
                      <a:pt x="1852" y="2081"/>
                    </a:lnTo>
                    <a:lnTo>
                      <a:pt x="1852" y="2023"/>
                    </a:lnTo>
                    <a:lnTo>
                      <a:pt x="1924" y="2023"/>
                    </a:lnTo>
                    <a:lnTo>
                      <a:pt x="1988" y="2001"/>
                    </a:lnTo>
                    <a:lnTo>
                      <a:pt x="2034" y="2001"/>
                    </a:lnTo>
                    <a:lnTo>
                      <a:pt x="2149" y="2000"/>
                    </a:lnTo>
                    <a:lnTo>
                      <a:pt x="2190" y="1980"/>
                    </a:lnTo>
                    <a:lnTo>
                      <a:pt x="2189" y="1883"/>
                    </a:lnTo>
                    <a:lnTo>
                      <a:pt x="2131" y="1784"/>
                    </a:lnTo>
                    <a:lnTo>
                      <a:pt x="2092" y="1763"/>
                    </a:lnTo>
                    <a:lnTo>
                      <a:pt x="2062" y="1697"/>
                    </a:lnTo>
                    <a:lnTo>
                      <a:pt x="2015" y="1682"/>
                    </a:lnTo>
                    <a:lnTo>
                      <a:pt x="2113" y="1668"/>
                    </a:lnTo>
                    <a:lnTo>
                      <a:pt x="2164" y="1712"/>
                    </a:lnTo>
                    <a:lnTo>
                      <a:pt x="2242" y="1689"/>
                    </a:lnTo>
                    <a:lnTo>
                      <a:pt x="2312" y="1763"/>
                    </a:lnTo>
                    <a:lnTo>
                      <a:pt x="2346" y="1839"/>
                    </a:lnTo>
                    <a:lnTo>
                      <a:pt x="2424" y="1857"/>
                    </a:lnTo>
                    <a:lnTo>
                      <a:pt x="2490" y="1843"/>
                    </a:lnTo>
                    <a:lnTo>
                      <a:pt x="2559" y="1792"/>
                    </a:lnTo>
                    <a:lnTo>
                      <a:pt x="2554" y="1706"/>
                    </a:lnTo>
                    <a:lnTo>
                      <a:pt x="2572" y="1656"/>
                    </a:lnTo>
                    <a:lnTo>
                      <a:pt x="2559" y="1625"/>
                    </a:lnTo>
                    <a:lnTo>
                      <a:pt x="2562" y="1562"/>
                    </a:lnTo>
                    <a:lnTo>
                      <a:pt x="2614" y="1521"/>
                    </a:lnTo>
                    <a:lnTo>
                      <a:pt x="2614" y="1448"/>
                    </a:lnTo>
                    <a:lnTo>
                      <a:pt x="2622" y="1365"/>
                    </a:lnTo>
                    <a:lnTo>
                      <a:pt x="2592" y="1331"/>
                    </a:lnTo>
                    <a:lnTo>
                      <a:pt x="2576" y="1295"/>
                    </a:lnTo>
                    <a:lnTo>
                      <a:pt x="2483" y="1305"/>
                    </a:lnTo>
                    <a:lnTo>
                      <a:pt x="2385" y="1368"/>
                    </a:lnTo>
                    <a:lnTo>
                      <a:pt x="2287" y="1340"/>
                    </a:lnTo>
                    <a:lnTo>
                      <a:pt x="2353" y="1276"/>
                    </a:lnTo>
                    <a:lnTo>
                      <a:pt x="2483" y="1189"/>
                    </a:lnTo>
                    <a:lnTo>
                      <a:pt x="2477" y="1083"/>
                    </a:lnTo>
                    <a:lnTo>
                      <a:pt x="2425" y="1068"/>
                    </a:lnTo>
                    <a:lnTo>
                      <a:pt x="2347" y="1060"/>
                    </a:lnTo>
                    <a:lnTo>
                      <a:pt x="2448" y="982"/>
                    </a:lnTo>
                    <a:lnTo>
                      <a:pt x="2487" y="844"/>
                    </a:lnTo>
                    <a:lnTo>
                      <a:pt x="2439" y="799"/>
                    </a:lnTo>
                    <a:lnTo>
                      <a:pt x="2378" y="757"/>
                    </a:lnTo>
                    <a:lnTo>
                      <a:pt x="2285" y="802"/>
                    </a:lnTo>
                    <a:lnTo>
                      <a:pt x="2212" y="714"/>
                    </a:lnTo>
                    <a:lnTo>
                      <a:pt x="2249" y="563"/>
                    </a:lnTo>
                    <a:lnTo>
                      <a:pt x="2232" y="458"/>
                    </a:lnTo>
                    <a:lnTo>
                      <a:pt x="2190" y="300"/>
                    </a:lnTo>
                    <a:lnTo>
                      <a:pt x="2110" y="234"/>
                    </a:lnTo>
                    <a:lnTo>
                      <a:pt x="2046" y="219"/>
                    </a:lnTo>
                    <a:lnTo>
                      <a:pt x="1965" y="270"/>
                    </a:lnTo>
                    <a:lnTo>
                      <a:pt x="1906" y="260"/>
                    </a:lnTo>
                    <a:lnTo>
                      <a:pt x="1873" y="213"/>
                    </a:lnTo>
                    <a:lnTo>
                      <a:pt x="1860" y="127"/>
                    </a:lnTo>
                    <a:lnTo>
                      <a:pt x="1793" y="92"/>
                    </a:lnTo>
                    <a:lnTo>
                      <a:pt x="1684" y="77"/>
                    </a:lnTo>
                    <a:lnTo>
                      <a:pt x="1589" y="123"/>
                    </a:lnTo>
                    <a:lnTo>
                      <a:pt x="1537" y="210"/>
                    </a:lnTo>
                    <a:lnTo>
                      <a:pt x="1601" y="380"/>
                    </a:lnTo>
                    <a:lnTo>
                      <a:pt x="1690" y="597"/>
                    </a:lnTo>
                    <a:lnTo>
                      <a:pt x="1541" y="831"/>
                    </a:lnTo>
                    <a:lnTo>
                      <a:pt x="1549" y="887"/>
                    </a:lnTo>
                    <a:lnTo>
                      <a:pt x="1501" y="880"/>
                    </a:lnTo>
                    <a:lnTo>
                      <a:pt x="1411" y="887"/>
                    </a:lnTo>
                    <a:lnTo>
                      <a:pt x="1390" y="944"/>
                    </a:lnTo>
                    <a:lnTo>
                      <a:pt x="1449" y="930"/>
                    </a:lnTo>
                    <a:lnTo>
                      <a:pt x="1469" y="986"/>
                    </a:lnTo>
                    <a:lnTo>
                      <a:pt x="1541" y="958"/>
                    </a:lnTo>
                    <a:lnTo>
                      <a:pt x="1567" y="1024"/>
                    </a:lnTo>
                    <a:lnTo>
                      <a:pt x="1593" y="1092"/>
                    </a:lnTo>
                    <a:lnTo>
                      <a:pt x="1644" y="1102"/>
                    </a:lnTo>
                    <a:lnTo>
                      <a:pt x="1644" y="1059"/>
                    </a:lnTo>
                    <a:lnTo>
                      <a:pt x="1673" y="1083"/>
                    </a:lnTo>
                    <a:lnTo>
                      <a:pt x="1741" y="1037"/>
                    </a:lnTo>
                    <a:lnTo>
                      <a:pt x="1715" y="980"/>
                    </a:lnTo>
                    <a:lnTo>
                      <a:pt x="1682" y="930"/>
                    </a:lnTo>
                    <a:lnTo>
                      <a:pt x="1617" y="922"/>
                    </a:lnTo>
                    <a:lnTo>
                      <a:pt x="1604" y="858"/>
                    </a:lnTo>
                    <a:lnTo>
                      <a:pt x="1656" y="744"/>
                    </a:lnTo>
                    <a:lnTo>
                      <a:pt x="1682" y="866"/>
                    </a:lnTo>
                    <a:lnTo>
                      <a:pt x="1748" y="922"/>
                    </a:lnTo>
                    <a:lnTo>
                      <a:pt x="1741" y="852"/>
                    </a:lnTo>
                    <a:lnTo>
                      <a:pt x="1838" y="771"/>
                    </a:lnTo>
                    <a:lnTo>
                      <a:pt x="1859" y="902"/>
                    </a:lnTo>
                    <a:lnTo>
                      <a:pt x="1951" y="916"/>
                    </a:lnTo>
                    <a:lnTo>
                      <a:pt x="1838" y="964"/>
                    </a:lnTo>
                    <a:lnTo>
                      <a:pt x="2064" y="1037"/>
                    </a:lnTo>
                    <a:lnTo>
                      <a:pt x="1924" y="1044"/>
                    </a:lnTo>
                    <a:lnTo>
                      <a:pt x="1805" y="1062"/>
                    </a:lnTo>
                    <a:lnTo>
                      <a:pt x="1785" y="1102"/>
                    </a:lnTo>
                    <a:lnTo>
                      <a:pt x="1796" y="1132"/>
                    </a:lnTo>
                    <a:lnTo>
                      <a:pt x="1751" y="1117"/>
                    </a:lnTo>
                    <a:lnTo>
                      <a:pt x="1691" y="1139"/>
                    </a:lnTo>
                    <a:lnTo>
                      <a:pt x="1659" y="1164"/>
                    </a:lnTo>
                    <a:lnTo>
                      <a:pt x="1649" y="1187"/>
                    </a:lnTo>
                    <a:lnTo>
                      <a:pt x="1720" y="1167"/>
                    </a:lnTo>
                    <a:lnTo>
                      <a:pt x="1754" y="1178"/>
                    </a:lnTo>
                    <a:lnTo>
                      <a:pt x="1700" y="1199"/>
                    </a:lnTo>
                    <a:lnTo>
                      <a:pt x="1711" y="1232"/>
                    </a:lnTo>
                    <a:lnTo>
                      <a:pt x="1754" y="1220"/>
                    </a:lnTo>
                    <a:lnTo>
                      <a:pt x="1774" y="1258"/>
                    </a:lnTo>
                    <a:lnTo>
                      <a:pt x="1826" y="1322"/>
                    </a:lnTo>
                    <a:lnTo>
                      <a:pt x="1897" y="1391"/>
                    </a:lnTo>
                    <a:lnTo>
                      <a:pt x="1873" y="1452"/>
                    </a:lnTo>
                    <a:lnTo>
                      <a:pt x="1788" y="1460"/>
                    </a:lnTo>
                    <a:lnTo>
                      <a:pt x="1749" y="1507"/>
                    </a:lnTo>
                    <a:lnTo>
                      <a:pt x="1702" y="1506"/>
                    </a:lnTo>
                    <a:lnTo>
                      <a:pt x="1682" y="1554"/>
                    </a:lnTo>
                    <a:lnTo>
                      <a:pt x="1732" y="1527"/>
                    </a:lnTo>
                    <a:lnTo>
                      <a:pt x="1764" y="1549"/>
                    </a:lnTo>
                    <a:lnTo>
                      <a:pt x="1791" y="1520"/>
                    </a:lnTo>
                    <a:lnTo>
                      <a:pt x="1847" y="1521"/>
                    </a:lnTo>
                    <a:lnTo>
                      <a:pt x="1931" y="1514"/>
                    </a:lnTo>
                    <a:lnTo>
                      <a:pt x="2003" y="1514"/>
                    </a:lnTo>
                    <a:lnTo>
                      <a:pt x="2034" y="1527"/>
                    </a:lnTo>
                    <a:lnTo>
                      <a:pt x="2015" y="1579"/>
                    </a:lnTo>
                    <a:lnTo>
                      <a:pt x="1931" y="1586"/>
                    </a:lnTo>
                    <a:lnTo>
                      <a:pt x="1937" y="1635"/>
                    </a:lnTo>
                    <a:lnTo>
                      <a:pt x="1843" y="1586"/>
                    </a:lnTo>
                    <a:lnTo>
                      <a:pt x="1819" y="1614"/>
                    </a:lnTo>
                    <a:lnTo>
                      <a:pt x="1787" y="1622"/>
                    </a:lnTo>
                    <a:lnTo>
                      <a:pt x="1770" y="1652"/>
                    </a:lnTo>
                    <a:lnTo>
                      <a:pt x="1751" y="1659"/>
                    </a:lnTo>
                    <a:lnTo>
                      <a:pt x="1718" y="1681"/>
                    </a:lnTo>
                    <a:lnTo>
                      <a:pt x="1720" y="1649"/>
                    </a:lnTo>
                    <a:lnTo>
                      <a:pt x="1685" y="1617"/>
                    </a:lnTo>
                    <a:lnTo>
                      <a:pt x="1647" y="1625"/>
                    </a:lnTo>
                    <a:lnTo>
                      <a:pt x="1647" y="1605"/>
                    </a:lnTo>
                    <a:lnTo>
                      <a:pt x="1617" y="1593"/>
                    </a:lnTo>
                    <a:lnTo>
                      <a:pt x="1593" y="1536"/>
                    </a:lnTo>
                    <a:lnTo>
                      <a:pt x="1610" y="1481"/>
                    </a:lnTo>
                    <a:lnTo>
                      <a:pt x="1607" y="1442"/>
                    </a:lnTo>
                    <a:lnTo>
                      <a:pt x="1593" y="1413"/>
                    </a:lnTo>
                    <a:lnTo>
                      <a:pt x="1604" y="1357"/>
                    </a:lnTo>
                    <a:lnTo>
                      <a:pt x="1549" y="1315"/>
                    </a:lnTo>
                    <a:lnTo>
                      <a:pt x="1599" y="1229"/>
                    </a:lnTo>
                    <a:lnTo>
                      <a:pt x="1508" y="1252"/>
                    </a:lnTo>
                    <a:lnTo>
                      <a:pt x="1541" y="1200"/>
                    </a:lnTo>
                    <a:lnTo>
                      <a:pt x="1554" y="1143"/>
                    </a:lnTo>
                    <a:lnTo>
                      <a:pt x="1534" y="1085"/>
                    </a:lnTo>
                    <a:lnTo>
                      <a:pt x="1496" y="1065"/>
                    </a:lnTo>
                    <a:lnTo>
                      <a:pt x="1431" y="1065"/>
                    </a:lnTo>
                    <a:lnTo>
                      <a:pt x="1364" y="1085"/>
                    </a:lnTo>
                    <a:lnTo>
                      <a:pt x="1364" y="1016"/>
                    </a:lnTo>
                    <a:lnTo>
                      <a:pt x="1358" y="950"/>
                    </a:lnTo>
                    <a:lnTo>
                      <a:pt x="1313" y="922"/>
                    </a:lnTo>
                    <a:lnTo>
                      <a:pt x="1286" y="994"/>
                    </a:lnTo>
                    <a:lnTo>
                      <a:pt x="1253" y="916"/>
                    </a:lnTo>
                    <a:lnTo>
                      <a:pt x="1273" y="866"/>
                    </a:lnTo>
                    <a:lnTo>
                      <a:pt x="1326" y="845"/>
                    </a:lnTo>
                    <a:lnTo>
                      <a:pt x="1358" y="794"/>
                    </a:lnTo>
                    <a:lnTo>
                      <a:pt x="1364" y="738"/>
                    </a:lnTo>
                    <a:lnTo>
                      <a:pt x="1313" y="716"/>
                    </a:lnTo>
                    <a:lnTo>
                      <a:pt x="1253" y="738"/>
                    </a:lnTo>
                    <a:lnTo>
                      <a:pt x="1200" y="765"/>
                    </a:lnTo>
                    <a:lnTo>
                      <a:pt x="1148" y="780"/>
                    </a:lnTo>
                    <a:lnTo>
                      <a:pt x="1131" y="759"/>
                    </a:lnTo>
                    <a:lnTo>
                      <a:pt x="1145" y="716"/>
                    </a:lnTo>
                    <a:lnTo>
                      <a:pt x="1169" y="681"/>
                    </a:lnTo>
                    <a:lnTo>
                      <a:pt x="1200" y="644"/>
                    </a:lnTo>
                    <a:lnTo>
                      <a:pt x="1230" y="600"/>
                    </a:lnTo>
                    <a:lnTo>
                      <a:pt x="1255" y="560"/>
                    </a:lnTo>
                    <a:lnTo>
                      <a:pt x="1307" y="526"/>
                    </a:lnTo>
                    <a:lnTo>
                      <a:pt x="1343" y="502"/>
                    </a:lnTo>
                    <a:lnTo>
                      <a:pt x="1308" y="407"/>
                    </a:lnTo>
                    <a:lnTo>
                      <a:pt x="1303" y="346"/>
                    </a:lnTo>
                    <a:lnTo>
                      <a:pt x="1266" y="285"/>
                    </a:lnTo>
                    <a:lnTo>
                      <a:pt x="1254" y="244"/>
                    </a:lnTo>
                    <a:lnTo>
                      <a:pt x="1274" y="137"/>
                    </a:lnTo>
                  </a:path>
                </a:pathLst>
              </a:custGeom>
              <a:gradFill rotWithShape="0">
                <a:gsLst>
                  <a:gs pos="0">
                    <a:srgbClr val="A4E4C1"/>
                  </a:gs>
                  <a:gs pos="100000">
                    <a:srgbClr val="A4E4C1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</p:grpSp>
        <p:grpSp>
          <p:nvGrpSpPr>
            <p:cNvPr id="1039" name="Group 63">
              <a:extLst>
                <a:ext uri="{FF2B5EF4-FFF2-40B4-BE49-F238E27FC236}">
                  <a16:creationId xmlns:a16="http://schemas.microsoft.com/office/drawing/2014/main" id="{91B5F3D0-994B-084F-A887-D31AFBDD36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73" y="855"/>
              <a:ext cx="2647" cy="1396"/>
              <a:chOff x="1596" y="623"/>
              <a:chExt cx="2900" cy="1882"/>
            </a:xfrm>
          </p:grpSpPr>
          <p:sp>
            <p:nvSpPr>
              <p:cNvPr id="1088" name="Freeform 64">
                <a:extLst>
                  <a:ext uri="{FF2B5EF4-FFF2-40B4-BE49-F238E27FC236}">
                    <a16:creationId xmlns:a16="http://schemas.microsoft.com/office/drawing/2014/main" id="{03D2DA72-2996-324D-9A33-BEC9AE1CA9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7" y="625"/>
                <a:ext cx="2900" cy="1879"/>
              </a:xfrm>
              <a:custGeom>
                <a:avLst/>
                <a:gdLst/>
                <a:ahLst/>
                <a:cxnLst>
                  <a:cxn ang="0">
                    <a:pos x="969" y="217"/>
                  </a:cxn>
                  <a:cxn ang="0">
                    <a:pos x="900" y="375"/>
                  </a:cxn>
                  <a:cxn ang="0">
                    <a:pos x="653" y="472"/>
                  </a:cxn>
                  <a:cxn ang="0">
                    <a:pos x="406" y="790"/>
                  </a:cxn>
                  <a:cxn ang="0">
                    <a:pos x="285" y="1046"/>
                  </a:cxn>
                  <a:cxn ang="0">
                    <a:pos x="0" y="1206"/>
                  </a:cxn>
                  <a:cxn ang="0">
                    <a:pos x="172" y="1398"/>
                  </a:cxn>
                  <a:cxn ang="0">
                    <a:pos x="277" y="1473"/>
                  </a:cxn>
                  <a:cxn ang="0">
                    <a:pos x="628" y="1389"/>
                  </a:cxn>
                  <a:cxn ang="0">
                    <a:pos x="715" y="1233"/>
                  </a:cxn>
                  <a:cxn ang="0">
                    <a:pos x="619" y="1186"/>
                  </a:cxn>
                  <a:cxn ang="0">
                    <a:pos x="424" y="1186"/>
                  </a:cxn>
                  <a:cxn ang="0">
                    <a:pos x="459" y="1115"/>
                  </a:cxn>
                  <a:cxn ang="0">
                    <a:pos x="720" y="975"/>
                  </a:cxn>
                  <a:cxn ang="0">
                    <a:pos x="893" y="928"/>
                  </a:cxn>
                  <a:cxn ang="0">
                    <a:pos x="1265" y="967"/>
                  </a:cxn>
                  <a:cxn ang="0">
                    <a:pos x="1174" y="1060"/>
                  </a:cxn>
                  <a:cxn ang="0">
                    <a:pos x="1183" y="1244"/>
                  </a:cxn>
                  <a:cxn ang="0">
                    <a:pos x="978" y="1369"/>
                  </a:cxn>
                  <a:cxn ang="0">
                    <a:pos x="682" y="1444"/>
                  </a:cxn>
                  <a:cxn ang="0">
                    <a:pos x="559" y="1710"/>
                  </a:cxn>
                  <a:cxn ang="0">
                    <a:pos x="771" y="1846"/>
                  </a:cxn>
                  <a:cxn ang="0">
                    <a:pos x="907" y="1659"/>
                  </a:cxn>
                  <a:cxn ang="0">
                    <a:pos x="1136" y="1667"/>
                  </a:cxn>
                  <a:cxn ang="0">
                    <a:pos x="1334" y="1444"/>
                  </a:cxn>
                  <a:cxn ang="0">
                    <a:pos x="1409" y="1416"/>
                  </a:cxn>
                  <a:cxn ang="0">
                    <a:pos x="1570" y="1632"/>
                  </a:cxn>
                  <a:cxn ang="0">
                    <a:pos x="1857" y="1838"/>
                  </a:cxn>
                  <a:cxn ang="0">
                    <a:pos x="2156" y="1702"/>
                  </a:cxn>
                  <a:cxn ang="0">
                    <a:pos x="2367" y="1453"/>
                  </a:cxn>
                  <a:cxn ang="0">
                    <a:pos x="2528" y="1368"/>
                  </a:cxn>
                  <a:cxn ang="0">
                    <a:pos x="2883" y="1480"/>
                  </a:cxn>
                  <a:cxn ang="0">
                    <a:pos x="2883" y="1145"/>
                  </a:cxn>
                  <a:cxn ang="0">
                    <a:pos x="2443" y="1031"/>
                  </a:cxn>
                  <a:cxn ang="0">
                    <a:pos x="2596" y="803"/>
                  </a:cxn>
                  <a:cxn ang="0">
                    <a:pos x="2329" y="753"/>
                  </a:cxn>
                  <a:cxn ang="0">
                    <a:pos x="2680" y="394"/>
                  </a:cxn>
                  <a:cxn ang="0">
                    <a:pos x="2042" y="275"/>
                  </a:cxn>
                  <a:cxn ang="0">
                    <a:pos x="1843" y="115"/>
                  </a:cxn>
                  <a:cxn ang="0">
                    <a:pos x="1713" y="297"/>
                  </a:cxn>
                  <a:cxn ang="0">
                    <a:pos x="1548" y="461"/>
                  </a:cxn>
                  <a:cxn ang="0">
                    <a:pos x="1708" y="635"/>
                  </a:cxn>
                  <a:cxn ang="0">
                    <a:pos x="1873" y="607"/>
                  </a:cxn>
                  <a:cxn ang="0">
                    <a:pos x="1942" y="528"/>
                  </a:cxn>
                  <a:cxn ang="0">
                    <a:pos x="2140" y="684"/>
                  </a:cxn>
                  <a:cxn ang="0">
                    <a:pos x="1911" y="1031"/>
                  </a:cxn>
                  <a:cxn ang="0">
                    <a:pos x="2248" y="1191"/>
                  </a:cxn>
                  <a:cxn ang="0">
                    <a:pos x="2026" y="1328"/>
                  </a:cxn>
                  <a:cxn ang="0">
                    <a:pos x="1754" y="1256"/>
                  </a:cxn>
                  <a:cxn ang="0">
                    <a:pos x="1776" y="907"/>
                  </a:cxn>
                  <a:cxn ang="0">
                    <a:pos x="1578" y="743"/>
                  </a:cxn>
                  <a:cxn ang="0">
                    <a:pos x="1372" y="593"/>
                  </a:cxn>
                  <a:cxn ang="0">
                    <a:pos x="1372" y="415"/>
                  </a:cxn>
                  <a:cxn ang="0">
                    <a:pos x="1311" y="321"/>
                  </a:cxn>
                  <a:cxn ang="0">
                    <a:pos x="1600" y="205"/>
                  </a:cxn>
                  <a:cxn ang="0">
                    <a:pos x="1387" y="50"/>
                  </a:cxn>
                  <a:cxn ang="0">
                    <a:pos x="1153" y="128"/>
                  </a:cxn>
                </a:cxnLst>
                <a:rect l="0" t="0" r="r" b="b"/>
                <a:pathLst>
                  <a:path w="2900" h="1882">
                    <a:moveTo>
                      <a:pt x="1140" y="174"/>
                    </a:moveTo>
                    <a:lnTo>
                      <a:pt x="1095" y="157"/>
                    </a:lnTo>
                    <a:lnTo>
                      <a:pt x="1060" y="163"/>
                    </a:lnTo>
                    <a:lnTo>
                      <a:pt x="1026" y="174"/>
                    </a:lnTo>
                    <a:lnTo>
                      <a:pt x="1011" y="202"/>
                    </a:lnTo>
                    <a:lnTo>
                      <a:pt x="969" y="217"/>
                    </a:lnTo>
                    <a:lnTo>
                      <a:pt x="927" y="245"/>
                    </a:lnTo>
                    <a:lnTo>
                      <a:pt x="904" y="274"/>
                    </a:lnTo>
                    <a:lnTo>
                      <a:pt x="920" y="296"/>
                    </a:lnTo>
                    <a:lnTo>
                      <a:pt x="976" y="304"/>
                    </a:lnTo>
                    <a:lnTo>
                      <a:pt x="938" y="361"/>
                    </a:lnTo>
                    <a:lnTo>
                      <a:pt x="900" y="375"/>
                    </a:lnTo>
                    <a:lnTo>
                      <a:pt x="877" y="393"/>
                    </a:lnTo>
                    <a:lnTo>
                      <a:pt x="855" y="440"/>
                    </a:lnTo>
                    <a:lnTo>
                      <a:pt x="832" y="477"/>
                    </a:lnTo>
                    <a:lnTo>
                      <a:pt x="785" y="503"/>
                    </a:lnTo>
                    <a:lnTo>
                      <a:pt x="734" y="496"/>
                    </a:lnTo>
                    <a:lnTo>
                      <a:pt x="653" y="472"/>
                    </a:lnTo>
                    <a:lnTo>
                      <a:pt x="551" y="462"/>
                    </a:lnTo>
                    <a:lnTo>
                      <a:pt x="438" y="488"/>
                    </a:lnTo>
                    <a:lnTo>
                      <a:pt x="376" y="533"/>
                    </a:lnTo>
                    <a:lnTo>
                      <a:pt x="376" y="607"/>
                    </a:lnTo>
                    <a:lnTo>
                      <a:pt x="384" y="711"/>
                    </a:lnTo>
                    <a:lnTo>
                      <a:pt x="406" y="790"/>
                    </a:lnTo>
                    <a:lnTo>
                      <a:pt x="406" y="831"/>
                    </a:lnTo>
                    <a:lnTo>
                      <a:pt x="360" y="881"/>
                    </a:lnTo>
                    <a:lnTo>
                      <a:pt x="346" y="903"/>
                    </a:lnTo>
                    <a:lnTo>
                      <a:pt x="292" y="939"/>
                    </a:lnTo>
                    <a:lnTo>
                      <a:pt x="285" y="996"/>
                    </a:lnTo>
                    <a:lnTo>
                      <a:pt x="285" y="1046"/>
                    </a:lnTo>
                    <a:lnTo>
                      <a:pt x="246" y="1081"/>
                    </a:lnTo>
                    <a:lnTo>
                      <a:pt x="232" y="1115"/>
                    </a:lnTo>
                    <a:lnTo>
                      <a:pt x="141" y="1102"/>
                    </a:lnTo>
                    <a:lnTo>
                      <a:pt x="64" y="1137"/>
                    </a:lnTo>
                    <a:lnTo>
                      <a:pt x="16" y="1163"/>
                    </a:lnTo>
                    <a:lnTo>
                      <a:pt x="0" y="1206"/>
                    </a:lnTo>
                    <a:lnTo>
                      <a:pt x="34" y="1257"/>
                    </a:lnTo>
                    <a:lnTo>
                      <a:pt x="68" y="1324"/>
                    </a:lnTo>
                    <a:lnTo>
                      <a:pt x="92" y="1346"/>
                    </a:lnTo>
                    <a:lnTo>
                      <a:pt x="118" y="1369"/>
                    </a:lnTo>
                    <a:lnTo>
                      <a:pt x="137" y="1394"/>
                    </a:lnTo>
                    <a:lnTo>
                      <a:pt x="172" y="1398"/>
                    </a:lnTo>
                    <a:lnTo>
                      <a:pt x="199" y="1407"/>
                    </a:lnTo>
                    <a:lnTo>
                      <a:pt x="220" y="1412"/>
                    </a:lnTo>
                    <a:lnTo>
                      <a:pt x="244" y="1425"/>
                    </a:lnTo>
                    <a:lnTo>
                      <a:pt x="228" y="1444"/>
                    </a:lnTo>
                    <a:lnTo>
                      <a:pt x="250" y="1451"/>
                    </a:lnTo>
                    <a:lnTo>
                      <a:pt x="277" y="1473"/>
                    </a:lnTo>
                    <a:lnTo>
                      <a:pt x="316" y="1522"/>
                    </a:lnTo>
                    <a:lnTo>
                      <a:pt x="376" y="1480"/>
                    </a:lnTo>
                    <a:lnTo>
                      <a:pt x="429" y="1424"/>
                    </a:lnTo>
                    <a:lnTo>
                      <a:pt x="482" y="1416"/>
                    </a:lnTo>
                    <a:lnTo>
                      <a:pt x="559" y="1424"/>
                    </a:lnTo>
                    <a:lnTo>
                      <a:pt x="628" y="1389"/>
                    </a:lnTo>
                    <a:lnTo>
                      <a:pt x="666" y="1339"/>
                    </a:lnTo>
                    <a:lnTo>
                      <a:pt x="691" y="1332"/>
                    </a:lnTo>
                    <a:lnTo>
                      <a:pt x="699" y="1338"/>
                    </a:lnTo>
                    <a:lnTo>
                      <a:pt x="738" y="1315"/>
                    </a:lnTo>
                    <a:lnTo>
                      <a:pt x="754" y="1276"/>
                    </a:lnTo>
                    <a:lnTo>
                      <a:pt x="715" y="1233"/>
                    </a:lnTo>
                    <a:lnTo>
                      <a:pt x="734" y="1243"/>
                    </a:lnTo>
                    <a:lnTo>
                      <a:pt x="722" y="1220"/>
                    </a:lnTo>
                    <a:lnTo>
                      <a:pt x="697" y="1213"/>
                    </a:lnTo>
                    <a:lnTo>
                      <a:pt x="675" y="1198"/>
                    </a:lnTo>
                    <a:lnTo>
                      <a:pt x="714" y="1210"/>
                    </a:lnTo>
                    <a:lnTo>
                      <a:pt x="619" y="1186"/>
                    </a:lnTo>
                    <a:lnTo>
                      <a:pt x="582" y="1159"/>
                    </a:lnTo>
                    <a:lnTo>
                      <a:pt x="558" y="1144"/>
                    </a:lnTo>
                    <a:lnTo>
                      <a:pt x="536" y="1152"/>
                    </a:lnTo>
                    <a:lnTo>
                      <a:pt x="491" y="1147"/>
                    </a:lnTo>
                    <a:lnTo>
                      <a:pt x="459" y="1172"/>
                    </a:lnTo>
                    <a:lnTo>
                      <a:pt x="424" y="1186"/>
                    </a:lnTo>
                    <a:lnTo>
                      <a:pt x="406" y="1224"/>
                    </a:lnTo>
                    <a:lnTo>
                      <a:pt x="371" y="1208"/>
                    </a:lnTo>
                    <a:lnTo>
                      <a:pt x="376" y="1172"/>
                    </a:lnTo>
                    <a:lnTo>
                      <a:pt x="391" y="1145"/>
                    </a:lnTo>
                    <a:lnTo>
                      <a:pt x="421" y="1115"/>
                    </a:lnTo>
                    <a:lnTo>
                      <a:pt x="459" y="1115"/>
                    </a:lnTo>
                    <a:lnTo>
                      <a:pt x="506" y="1077"/>
                    </a:lnTo>
                    <a:lnTo>
                      <a:pt x="549" y="1066"/>
                    </a:lnTo>
                    <a:lnTo>
                      <a:pt x="590" y="1074"/>
                    </a:lnTo>
                    <a:lnTo>
                      <a:pt x="650" y="1015"/>
                    </a:lnTo>
                    <a:lnTo>
                      <a:pt x="684" y="1015"/>
                    </a:lnTo>
                    <a:lnTo>
                      <a:pt x="720" y="975"/>
                    </a:lnTo>
                    <a:lnTo>
                      <a:pt x="765" y="948"/>
                    </a:lnTo>
                    <a:lnTo>
                      <a:pt x="789" y="937"/>
                    </a:lnTo>
                    <a:lnTo>
                      <a:pt x="809" y="959"/>
                    </a:lnTo>
                    <a:lnTo>
                      <a:pt x="839" y="970"/>
                    </a:lnTo>
                    <a:lnTo>
                      <a:pt x="866" y="949"/>
                    </a:lnTo>
                    <a:lnTo>
                      <a:pt x="893" y="928"/>
                    </a:lnTo>
                    <a:lnTo>
                      <a:pt x="965" y="868"/>
                    </a:lnTo>
                    <a:lnTo>
                      <a:pt x="1038" y="854"/>
                    </a:lnTo>
                    <a:lnTo>
                      <a:pt x="1098" y="860"/>
                    </a:lnTo>
                    <a:lnTo>
                      <a:pt x="1170" y="884"/>
                    </a:lnTo>
                    <a:lnTo>
                      <a:pt x="1215" y="910"/>
                    </a:lnTo>
                    <a:lnTo>
                      <a:pt x="1265" y="967"/>
                    </a:lnTo>
                    <a:lnTo>
                      <a:pt x="1280" y="1000"/>
                    </a:lnTo>
                    <a:lnTo>
                      <a:pt x="1257" y="1035"/>
                    </a:lnTo>
                    <a:lnTo>
                      <a:pt x="1236" y="1052"/>
                    </a:lnTo>
                    <a:lnTo>
                      <a:pt x="1205" y="1035"/>
                    </a:lnTo>
                    <a:lnTo>
                      <a:pt x="1205" y="1053"/>
                    </a:lnTo>
                    <a:lnTo>
                      <a:pt x="1174" y="1060"/>
                    </a:lnTo>
                    <a:lnTo>
                      <a:pt x="1160" y="1077"/>
                    </a:lnTo>
                    <a:lnTo>
                      <a:pt x="1164" y="1102"/>
                    </a:lnTo>
                    <a:lnTo>
                      <a:pt x="1190" y="1133"/>
                    </a:lnTo>
                    <a:lnTo>
                      <a:pt x="1218" y="1164"/>
                    </a:lnTo>
                    <a:lnTo>
                      <a:pt x="1231" y="1219"/>
                    </a:lnTo>
                    <a:lnTo>
                      <a:pt x="1183" y="1244"/>
                    </a:lnTo>
                    <a:lnTo>
                      <a:pt x="1132" y="1262"/>
                    </a:lnTo>
                    <a:lnTo>
                      <a:pt x="1079" y="1277"/>
                    </a:lnTo>
                    <a:lnTo>
                      <a:pt x="1049" y="1291"/>
                    </a:lnTo>
                    <a:lnTo>
                      <a:pt x="1018" y="1312"/>
                    </a:lnTo>
                    <a:lnTo>
                      <a:pt x="998" y="1335"/>
                    </a:lnTo>
                    <a:lnTo>
                      <a:pt x="978" y="1369"/>
                    </a:lnTo>
                    <a:lnTo>
                      <a:pt x="947" y="1393"/>
                    </a:lnTo>
                    <a:lnTo>
                      <a:pt x="904" y="1397"/>
                    </a:lnTo>
                    <a:lnTo>
                      <a:pt x="862" y="1403"/>
                    </a:lnTo>
                    <a:lnTo>
                      <a:pt x="802" y="1416"/>
                    </a:lnTo>
                    <a:lnTo>
                      <a:pt x="725" y="1416"/>
                    </a:lnTo>
                    <a:lnTo>
                      <a:pt x="682" y="1444"/>
                    </a:lnTo>
                    <a:lnTo>
                      <a:pt x="675" y="1480"/>
                    </a:lnTo>
                    <a:lnTo>
                      <a:pt x="604" y="1552"/>
                    </a:lnTo>
                    <a:lnTo>
                      <a:pt x="536" y="1552"/>
                    </a:lnTo>
                    <a:lnTo>
                      <a:pt x="490" y="1595"/>
                    </a:lnTo>
                    <a:lnTo>
                      <a:pt x="506" y="1653"/>
                    </a:lnTo>
                    <a:lnTo>
                      <a:pt x="559" y="1710"/>
                    </a:lnTo>
                    <a:lnTo>
                      <a:pt x="536" y="1736"/>
                    </a:lnTo>
                    <a:lnTo>
                      <a:pt x="536" y="1766"/>
                    </a:lnTo>
                    <a:lnTo>
                      <a:pt x="612" y="1810"/>
                    </a:lnTo>
                    <a:lnTo>
                      <a:pt x="620" y="1859"/>
                    </a:lnTo>
                    <a:lnTo>
                      <a:pt x="704" y="1881"/>
                    </a:lnTo>
                    <a:lnTo>
                      <a:pt x="771" y="1846"/>
                    </a:lnTo>
                    <a:lnTo>
                      <a:pt x="824" y="1846"/>
                    </a:lnTo>
                    <a:lnTo>
                      <a:pt x="877" y="1873"/>
                    </a:lnTo>
                    <a:lnTo>
                      <a:pt x="976" y="1846"/>
                    </a:lnTo>
                    <a:lnTo>
                      <a:pt x="1008" y="1788"/>
                    </a:lnTo>
                    <a:lnTo>
                      <a:pt x="969" y="1724"/>
                    </a:lnTo>
                    <a:lnTo>
                      <a:pt x="907" y="1659"/>
                    </a:lnTo>
                    <a:lnTo>
                      <a:pt x="916" y="1595"/>
                    </a:lnTo>
                    <a:lnTo>
                      <a:pt x="946" y="1539"/>
                    </a:lnTo>
                    <a:lnTo>
                      <a:pt x="1008" y="1544"/>
                    </a:lnTo>
                    <a:lnTo>
                      <a:pt x="1022" y="1623"/>
                    </a:lnTo>
                    <a:lnTo>
                      <a:pt x="1076" y="1689"/>
                    </a:lnTo>
                    <a:lnTo>
                      <a:pt x="1136" y="1667"/>
                    </a:lnTo>
                    <a:lnTo>
                      <a:pt x="1199" y="1680"/>
                    </a:lnTo>
                    <a:lnTo>
                      <a:pt x="1244" y="1632"/>
                    </a:lnTo>
                    <a:lnTo>
                      <a:pt x="1221" y="1544"/>
                    </a:lnTo>
                    <a:lnTo>
                      <a:pt x="1221" y="1487"/>
                    </a:lnTo>
                    <a:lnTo>
                      <a:pt x="1273" y="1487"/>
                    </a:lnTo>
                    <a:lnTo>
                      <a:pt x="1334" y="1444"/>
                    </a:lnTo>
                    <a:lnTo>
                      <a:pt x="1341" y="1353"/>
                    </a:lnTo>
                    <a:lnTo>
                      <a:pt x="1334" y="1295"/>
                    </a:lnTo>
                    <a:lnTo>
                      <a:pt x="1387" y="1253"/>
                    </a:lnTo>
                    <a:lnTo>
                      <a:pt x="1409" y="1274"/>
                    </a:lnTo>
                    <a:lnTo>
                      <a:pt x="1394" y="1332"/>
                    </a:lnTo>
                    <a:lnTo>
                      <a:pt x="1409" y="1416"/>
                    </a:lnTo>
                    <a:lnTo>
                      <a:pt x="1402" y="1509"/>
                    </a:lnTo>
                    <a:lnTo>
                      <a:pt x="1417" y="1574"/>
                    </a:lnTo>
                    <a:lnTo>
                      <a:pt x="1463" y="1552"/>
                    </a:lnTo>
                    <a:lnTo>
                      <a:pt x="1493" y="1566"/>
                    </a:lnTo>
                    <a:lnTo>
                      <a:pt x="1516" y="1623"/>
                    </a:lnTo>
                    <a:lnTo>
                      <a:pt x="1570" y="1632"/>
                    </a:lnTo>
                    <a:lnTo>
                      <a:pt x="1578" y="1680"/>
                    </a:lnTo>
                    <a:lnTo>
                      <a:pt x="1608" y="1753"/>
                    </a:lnTo>
                    <a:lnTo>
                      <a:pt x="1700" y="1736"/>
                    </a:lnTo>
                    <a:lnTo>
                      <a:pt x="1746" y="1794"/>
                    </a:lnTo>
                    <a:lnTo>
                      <a:pt x="1812" y="1873"/>
                    </a:lnTo>
                    <a:lnTo>
                      <a:pt x="1857" y="1838"/>
                    </a:lnTo>
                    <a:lnTo>
                      <a:pt x="1904" y="1838"/>
                    </a:lnTo>
                    <a:lnTo>
                      <a:pt x="1972" y="1873"/>
                    </a:lnTo>
                    <a:lnTo>
                      <a:pt x="2056" y="1831"/>
                    </a:lnTo>
                    <a:lnTo>
                      <a:pt x="2071" y="1758"/>
                    </a:lnTo>
                    <a:lnTo>
                      <a:pt x="2071" y="1702"/>
                    </a:lnTo>
                    <a:lnTo>
                      <a:pt x="2156" y="1702"/>
                    </a:lnTo>
                    <a:lnTo>
                      <a:pt x="2233" y="1680"/>
                    </a:lnTo>
                    <a:lnTo>
                      <a:pt x="2287" y="1680"/>
                    </a:lnTo>
                    <a:lnTo>
                      <a:pt x="2337" y="1675"/>
                    </a:lnTo>
                    <a:lnTo>
                      <a:pt x="2352" y="1587"/>
                    </a:lnTo>
                    <a:lnTo>
                      <a:pt x="2397" y="1530"/>
                    </a:lnTo>
                    <a:lnTo>
                      <a:pt x="2367" y="1453"/>
                    </a:lnTo>
                    <a:lnTo>
                      <a:pt x="2317" y="1444"/>
                    </a:lnTo>
                    <a:lnTo>
                      <a:pt x="2317" y="1375"/>
                    </a:lnTo>
                    <a:lnTo>
                      <a:pt x="2263" y="1360"/>
                    </a:lnTo>
                    <a:lnTo>
                      <a:pt x="2374" y="1346"/>
                    </a:lnTo>
                    <a:lnTo>
                      <a:pt x="2435" y="1389"/>
                    </a:lnTo>
                    <a:lnTo>
                      <a:pt x="2528" y="1368"/>
                    </a:lnTo>
                    <a:lnTo>
                      <a:pt x="2618" y="1403"/>
                    </a:lnTo>
                    <a:lnTo>
                      <a:pt x="2672" y="1454"/>
                    </a:lnTo>
                    <a:lnTo>
                      <a:pt x="2742" y="1539"/>
                    </a:lnTo>
                    <a:lnTo>
                      <a:pt x="2803" y="1544"/>
                    </a:lnTo>
                    <a:lnTo>
                      <a:pt x="2853" y="1495"/>
                    </a:lnTo>
                    <a:lnTo>
                      <a:pt x="2883" y="1480"/>
                    </a:lnTo>
                    <a:lnTo>
                      <a:pt x="2892" y="1407"/>
                    </a:lnTo>
                    <a:lnTo>
                      <a:pt x="2892" y="1342"/>
                    </a:lnTo>
                    <a:lnTo>
                      <a:pt x="2861" y="1310"/>
                    </a:lnTo>
                    <a:lnTo>
                      <a:pt x="2839" y="1274"/>
                    </a:lnTo>
                    <a:lnTo>
                      <a:pt x="2861" y="1210"/>
                    </a:lnTo>
                    <a:lnTo>
                      <a:pt x="2883" y="1145"/>
                    </a:lnTo>
                    <a:lnTo>
                      <a:pt x="2899" y="1068"/>
                    </a:lnTo>
                    <a:lnTo>
                      <a:pt x="2883" y="989"/>
                    </a:lnTo>
                    <a:lnTo>
                      <a:pt x="2764" y="967"/>
                    </a:lnTo>
                    <a:lnTo>
                      <a:pt x="2688" y="974"/>
                    </a:lnTo>
                    <a:lnTo>
                      <a:pt x="2611" y="983"/>
                    </a:lnTo>
                    <a:lnTo>
                      <a:pt x="2443" y="1031"/>
                    </a:lnTo>
                    <a:lnTo>
                      <a:pt x="2465" y="996"/>
                    </a:lnTo>
                    <a:lnTo>
                      <a:pt x="2413" y="945"/>
                    </a:lnTo>
                    <a:lnTo>
                      <a:pt x="2512" y="931"/>
                    </a:lnTo>
                    <a:lnTo>
                      <a:pt x="2573" y="889"/>
                    </a:lnTo>
                    <a:lnTo>
                      <a:pt x="2618" y="846"/>
                    </a:lnTo>
                    <a:lnTo>
                      <a:pt x="2596" y="803"/>
                    </a:lnTo>
                    <a:lnTo>
                      <a:pt x="2519" y="782"/>
                    </a:lnTo>
                    <a:lnTo>
                      <a:pt x="2465" y="809"/>
                    </a:lnTo>
                    <a:lnTo>
                      <a:pt x="2405" y="860"/>
                    </a:lnTo>
                    <a:lnTo>
                      <a:pt x="2367" y="851"/>
                    </a:lnTo>
                    <a:lnTo>
                      <a:pt x="2301" y="831"/>
                    </a:lnTo>
                    <a:lnTo>
                      <a:pt x="2329" y="753"/>
                    </a:lnTo>
                    <a:lnTo>
                      <a:pt x="2542" y="655"/>
                    </a:lnTo>
                    <a:lnTo>
                      <a:pt x="2701" y="650"/>
                    </a:lnTo>
                    <a:lnTo>
                      <a:pt x="2802" y="553"/>
                    </a:lnTo>
                    <a:lnTo>
                      <a:pt x="2802" y="490"/>
                    </a:lnTo>
                    <a:lnTo>
                      <a:pt x="2733" y="445"/>
                    </a:lnTo>
                    <a:lnTo>
                      <a:pt x="2680" y="394"/>
                    </a:lnTo>
                    <a:lnTo>
                      <a:pt x="2650" y="328"/>
                    </a:lnTo>
                    <a:lnTo>
                      <a:pt x="2573" y="317"/>
                    </a:lnTo>
                    <a:lnTo>
                      <a:pt x="2413" y="353"/>
                    </a:lnTo>
                    <a:lnTo>
                      <a:pt x="2268" y="373"/>
                    </a:lnTo>
                    <a:lnTo>
                      <a:pt x="2153" y="303"/>
                    </a:lnTo>
                    <a:lnTo>
                      <a:pt x="2042" y="275"/>
                    </a:lnTo>
                    <a:lnTo>
                      <a:pt x="1942" y="230"/>
                    </a:lnTo>
                    <a:lnTo>
                      <a:pt x="1925" y="174"/>
                    </a:lnTo>
                    <a:lnTo>
                      <a:pt x="1911" y="167"/>
                    </a:lnTo>
                    <a:lnTo>
                      <a:pt x="1904" y="137"/>
                    </a:lnTo>
                    <a:lnTo>
                      <a:pt x="1873" y="132"/>
                    </a:lnTo>
                    <a:lnTo>
                      <a:pt x="1843" y="115"/>
                    </a:lnTo>
                    <a:lnTo>
                      <a:pt x="1804" y="76"/>
                    </a:lnTo>
                    <a:lnTo>
                      <a:pt x="1761" y="123"/>
                    </a:lnTo>
                    <a:lnTo>
                      <a:pt x="1761" y="163"/>
                    </a:lnTo>
                    <a:lnTo>
                      <a:pt x="1769" y="197"/>
                    </a:lnTo>
                    <a:lnTo>
                      <a:pt x="1755" y="240"/>
                    </a:lnTo>
                    <a:lnTo>
                      <a:pt x="1713" y="297"/>
                    </a:lnTo>
                    <a:lnTo>
                      <a:pt x="1675" y="329"/>
                    </a:lnTo>
                    <a:lnTo>
                      <a:pt x="1628" y="366"/>
                    </a:lnTo>
                    <a:lnTo>
                      <a:pt x="1601" y="400"/>
                    </a:lnTo>
                    <a:lnTo>
                      <a:pt x="1575" y="416"/>
                    </a:lnTo>
                    <a:lnTo>
                      <a:pt x="1571" y="445"/>
                    </a:lnTo>
                    <a:lnTo>
                      <a:pt x="1548" y="461"/>
                    </a:lnTo>
                    <a:lnTo>
                      <a:pt x="1532" y="496"/>
                    </a:lnTo>
                    <a:lnTo>
                      <a:pt x="1497" y="564"/>
                    </a:lnTo>
                    <a:lnTo>
                      <a:pt x="1531" y="620"/>
                    </a:lnTo>
                    <a:lnTo>
                      <a:pt x="1600" y="607"/>
                    </a:lnTo>
                    <a:lnTo>
                      <a:pt x="1623" y="664"/>
                    </a:lnTo>
                    <a:lnTo>
                      <a:pt x="1708" y="635"/>
                    </a:lnTo>
                    <a:lnTo>
                      <a:pt x="1738" y="699"/>
                    </a:lnTo>
                    <a:lnTo>
                      <a:pt x="1769" y="771"/>
                    </a:lnTo>
                    <a:lnTo>
                      <a:pt x="1827" y="735"/>
                    </a:lnTo>
                    <a:lnTo>
                      <a:pt x="1942" y="714"/>
                    </a:lnTo>
                    <a:lnTo>
                      <a:pt x="1911" y="657"/>
                    </a:lnTo>
                    <a:lnTo>
                      <a:pt x="1873" y="607"/>
                    </a:lnTo>
                    <a:lnTo>
                      <a:pt x="1797" y="598"/>
                    </a:lnTo>
                    <a:lnTo>
                      <a:pt x="1782" y="535"/>
                    </a:lnTo>
                    <a:lnTo>
                      <a:pt x="1843" y="420"/>
                    </a:lnTo>
                    <a:lnTo>
                      <a:pt x="1873" y="542"/>
                    </a:lnTo>
                    <a:lnTo>
                      <a:pt x="1949" y="598"/>
                    </a:lnTo>
                    <a:lnTo>
                      <a:pt x="1942" y="528"/>
                    </a:lnTo>
                    <a:lnTo>
                      <a:pt x="2056" y="450"/>
                    </a:lnTo>
                    <a:lnTo>
                      <a:pt x="2080" y="578"/>
                    </a:lnTo>
                    <a:lnTo>
                      <a:pt x="2186" y="593"/>
                    </a:lnTo>
                    <a:lnTo>
                      <a:pt x="2056" y="642"/>
                    </a:lnTo>
                    <a:lnTo>
                      <a:pt x="2018" y="692"/>
                    </a:lnTo>
                    <a:lnTo>
                      <a:pt x="2140" y="684"/>
                    </a:lnTo>
                    <a:lnTo>
                      <a:pt x="2056" y="743"/>
                    </a:lnTo>
                    <a:lnTo>
                      <a:pt x="2063" y="834"/>
                    </a:lnTo>
                    <a:lnTo>
                      <a:pt x="1957" y="855"/>
                    </a:lnTo>
                    <a:lnTo>
                      <a:pt x="2026" y="936"/>
                    </a:lnTo>
                    <a:lnTo>
                      <a:pt x="1934" y="1042"/>
                    </a:lnTo>
                    <a:lnTo>
                      <a:pt x="1911" y="1031"/>
                    </a:lnTo>
                    <a:lnTo>
                      <a:pt x="1888" y="1077"/>
                    </a:lnTo>
                    <a:lnTo>
                      <a:pt x="1942" y="1108"/>
                    </a:lnTo>
                    <a:lnTo>
                      <a:pt x="2018" y="1049"/>
                    </a:lnTo>
                    <a:lnTo>
                      <a:pt x="2094" y="1046"/>
                    </a:lnTo>
                    <a:lnTo>
                      <a:pt x="2179" y="1085"/>
                    </a:lnTo>
                    <a:lnTo>
                      <a:pt x="2248" y="1191"/>
                    </a:lnTo>
                    <a:lnTo>
                      <a:pt x="2287" y="1205"/>
                    </a:lnTo>
                    <a:lnTo>
                      <a:pt x="2263" y="1256"/>
                    </a:lnTo>
                    <a:lnTo>
                      <a:pt x="2164" y="1265"/>
                    </a:lnTo>
                    <a:lnTo>
                      <a:pt x="2172" y="1313"/>
                    </a:lnTo>
                    <a:lnTo>
                      <a:pt x="2086" y="1305"/>
                    </a:lnTo>
                    <a:lnTo>
                      <a:pt x="2026" y="1328"/>
                    </a:lnTo>
                    <a:lnTo>
                      <a:pt x="1979" y="1371"/>
                    </a:lnTo>
                    <a:lnTo>
                      <a:pt x="1925" y="1407"/>
                    </a:lnTo>
                    <a:lnTo>
                      <a:pt x="1857" y="1371"/>
                    </a:lnTo>
                    <a:lnTo>
                      <a:pt x="1789" y="1322"/>
                    </a:lnTo>
                    <a:lnTo>
                      <a:pt x="1646" y="1278"/>
                    </a:lnTo>
                    <a:lnTo>
                      <a:pt x="1754" y="1256"/>
                    </a:lnTo>
                    <a:lnTo>
                      <a:pt x="1789" y="1205"/>
                    </a:lnTo>
                    <a:lnTo>
                      <a:pt x="1769" y="1142"/>
                    </a:lnTo>
                    <a:lnTo>
                      <a:pt x="1746" y="1091"/>
                    </a:lnTo>
                    <a:lnTo>
                      <a:pt x="1782" y="1034"/>
                    </a:lnTo>
                    <a:lnTo>
                      <a:pt x="1716" y="993"/>
                    </a:lnTo>
                    <a:lnTo>
                      <a:pt x="1776" y="907"/>
                    </a:lnTo>
                    <a:lnTo>
                      <a:pt x="1670" y="928"/>
                    </a:lnTo>
                    <a:lnTo>
                      <a:pt x="1708" y="877"/>
                    </a:lnTo>
                    <a:lnTo>
                      <a:pt x="1723" y="820"/>
                    </a:lnTo>
                    <a:lnTo>
                      <a:pt x="1700" y="764"/>
                    </a:lnTo>
                    <a:lnTo>
                      <a:pt x="1654" y="743"/>
                    </a:lnTo>
                    <a:lnTo>
                      <a:pt x="1578" y="743"/>
                    </a:lnTo>
                    <a:lnTo>
                      <a:pt x="1501" y="764"/>
                    </a:lnTo>
                    <a:lnTo>
                      <a:pt x="1501" y="692"/>
                    </a:lnTo>
                    <a:lnTo>
                      <a:pt x="1493" y="627"/>
                    </a:lnTo>
                    <a:lnTo>
                      <a:pt x="1440" y="598"/>
                    </a:lnTo>
                    <a:lnTo>
                      <a:pt x="1409" y="671"/>
                    </a:lnTo>
                    <a:lnTo>
                      <a:pt x="1372" y="593"/>
                    </a:lnTo>
                    <a:lnTo>
                      <a:pt x="1394" y="542"/>
                    </a:lnTo>
                    <a:lnTo>
                      <a:pt x="1456" y="521"/>
                    </a:lnTo>
                    <a:lnTo>
                      <a:pt x="1493" y="471"/>
                    </a:lnTo>
                    <a:lnTo>
                      <a:pt x="1501" y="415"/>
                    </a:lnTo>
                    <a:lnTo>
                      <a:pt x="1440" y="393"/>
                    </a:lnTo>
                    <a:lnTo>
                      <a:pt x="1372" y="415"/>
                    </a:lnTo>
                    <a:lnTo>
                      <a:pt x="1311" y="443"/>
                    </a:lnTo>
                    <a:lnTo>
                      <a:pt x="1250" y="457"/>
                    </a:lnTo>
                    <a:lnTo>
                      <a:pt x="1229" y="437"/>
                    </a:lnTo>
                    <a:lnTo>
                      <a:pt x="1244" y="393"/>
                    </a:lnTo>
                    <a:lnTo>
                      <a:pt x="1273" y="358"/>
                    </a:lnTo>
                    <a:lnTo>
                      <a:pt x="1311" y="321"/>
                    </a:lnTo>
                    <a:lnTo>
                      <a:pt x="1417" y="328"/>
                    </a:lnTo>
                    <a:lnTo>
                      <a:pt x="1474" y="329"/>
                    </a:lnTo>
                    <a:lnTo>
                      <a:pt x="1516" y="314"/>
                    </a:lnTo>
                    <a:lnTo>
                      <a:pt x="1570" y="270"/>
                    </a:lnTo>
                    <a:lnTo>
                      <a:pt x="1588" y="237"/>
                    </a:lnTo>
                    <a:lnTo>
                      <a:pt x="1600" y="205"/>
                    </a:lnTo>
                    <a:lnTo>
                      <a:pt x="1570" y="174"/>
                    </a:lnTo>
                    <a:lnTo>
                      <a:pt x="1524" y="132"/>
                    </a:lnTo>
                    <a:lnTo>
                      <a:pt x="1547" y="35"/>
                    </a:lnTo>
                    <a:lnTo>
                      <a:pt x="1486" y="0"/>
                    </a:lnTo>
                    <a:lnTo>
                      <a:pt x="1417" y="43"/>
                    </a:lnTo>
                    <a:lnTo>
                      <a:pt x="1387" y="50"/>
                    </a:lnTo>
                    <a:lnTo>
                      <a:pt x="1355" y="101"/>
                    </a:lnTo>
                    <a:lnTo>
                      <a:pt x="1304" y="57"/>
                    </a:lnTo>
                    <a:lnTo>
                      <a:pt x="1229" y="54"/>
                    </a:lnTo>
                    <a:lnTo>
                      <a:pt x="1195" y="82"/>
                    </a:lnTo>
                    <a:lnTo>
                      <a:pt x="1183" y="127"/>
                    </a:lnTo>
                    <a:lnTo>
                      <a:pt x="1153" y="128"/>
                    </a:lnTo>
                    <a:lnTo>
                      <a:pt x="1140" y="174"/>
                    </a:lnTo>
                  </a:path>
                </a:pathLst>
              </a:custGeom>
              <a:gradFill rotWithShape="0">
                <a:gsLst>
                  <a:gs pos="0">
                    <a:srgbClr val="85FFC2"/>
                  </a:gs>
                  <a:gs pos="100000">
                    <a:srgbClr val="85FFC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  <p:sp>
            <p:nvSpPr>
              <p:cNvPr id="1089" name="Freeform 65">
                <a:extLst>
                  <a:ext uri="{FF2B5EF4-FFF2-40B4-BE49-F238E27FC236}">
                    <a16:creationId xmlns:a16="http://schemas.microsoft.com/office/drawing/2014/main" id="{34E32F59-7E87-9F46-91DD-77FF14721E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7" y="625"/>
                <a:ext cx="2900" cy="1879"/>
              </a:xfrm>
              <a:custGeom>
                <a:avLst/>
                <a:gdLst/>
                <a:ahLst/>
                <a:cxnLst>
                  <a:cxn ang="0">
                    <a:pos x="969" y="217"/>
                  </a:cxn>
                  <a:cxn ang="0">
                    <a:pos x="900" y="375"/>
                  </a:cxn>
                  <a:cxn ang="0">
                    <a:pos x="653" y="472"/>
                  </a:cxn>
                  <a:cxn ang="0">
                    <a:pos x="406" y="790"/>
                  </a:cxn>
                  <a:cxn ang="0">
                    <a:pos x="285" y="1046"/>
                  </a:cxn>
                  <a:cxn ang="0">
                    <a:pos x="0" y="1206"/>
                  </a:cxn>
                  <a:cxn ang="0">
                    <a:pos x="172" y="1398"/>
                  </a:cxn>
                  <a:cxn ang="0">
                    <a:pos x="277" y="1473"/>
                  </a:cxn>
                  <a:cxn ang="0">
                    <a:pos x="628" y="1389"/>
                  </a:cxn>
                  <a:cxn ang="0">
                    <a:pos x="715" y="1233"/>
                  </a:cxn>
                  <a:cxn ang="0">
                    <a:pos x="619" y="1186"/>
                  </a:cxn>
                  <a:cxn ang="0">
                    <a:pos x="424" y="1186"/>
                  </a:cxn>
                  <a:cxn ang="0">
                    <a:pos x="459" y="1115"/>
                  </a:cxn>
                  <a:cxn ang="0">
                    <a:pos x="720" y="975"/>
                  </a:cxn>
                  <a:cxn ang="0">
                    <a:pos x="893" y="928"/>
                  </a:cxn>
                  <a:cxn ang="0">
                    <a:pos x="1265" y="967"/>
                  </a:cxn>
                  <a:cxn ang="0">
                    <a:pos x="1174" y="1060"/>
                  </a:cxn>
                  <a:cxn ang="0">
                    <a:pos x="1183" y="1244"/>
                  </a:cxn>
                  <a:cxn ang="0">
                    <a:pos x="978" y="1369"/>
                  </a:cxn>
                  <a:cxn ang="0">
                    <a:pos x="682" y="1444"/>
                  </a:cxn>
                  <a:cxn ang="0">
                    <a:pos x="559" y="1710"/>
                  </a:cxn>
                  <a:cxn ang="0">
                    <a:pos x="771" y="1846"/>
                  </a:cxn>
                  <a:cxn ang="0">
                    <a:pos x="907" y="1659"/>
                  </a:cxn>
                  <a:cxn ang="0">
                    <a:pos x="1136" y="1667"/>
                  </a:cxn>
                  <a:cxn ang="0">
                    <a:pos x="1334" y="1444"/>
                  </a:cxn>
                  <a:cxn ang="0">
                    <a:pos x="1409" y="1416"/>
                  </a:cxn>
                  <a:cxn ang="0">
                    <a:pos x="1570" y="1632"/>
                  </a:cxn>
                  <a:cxn ang="0">
                    <a:pos x="1857" y="1838"/>
                  </a:cxn>
                  <a:cxn ang="0">
                    <a:pos x="2156" y="1702"/>
                  </a:cxn>
                  <a:cxn ang="0">
                    <a:pos x="2367" y="1453"/>
                  </a:cxn>
                  <a:cxn ang="0">
                    <a:pos x="2528" y="1368"/>
                  </a:cxn>
                  <a:cxn ang="0">
                    <a:pos x="2883" y="1480"/>
                  </a:cxn>
                  <a:cxn ang="0">
                    <a:pos x="2883" y="1145"/>
                  </a:cxn>
                  <a:cxn ang="0">
                    <a:pos x="2443" y="1031"/>
                  </a:cxn>
                  <a:cxn ang="0">
                    <a:pos x="2596" y="803"/>
                  </a:cxn>
                  <a:cxn ang="0">
                    <a:pos x="2329" y="753"/>
                  </a:cxn>
                  <a:cxn ang="0">
                    <a:pos x="2680" y="394"/>
                  </a:cxn>
                  <a:cxn ang="0">
                    <a:pos x="2042" y="275"/>
                  </a:cxn>
                  <a:cxn ang="0">
                    <a:pos x="1843" y="115"/>
                  </a:cxn>
                  <a:cxn ang="0">
                    <a:pos x="1713" y="297"/>
                  </a:cxn>
                  <a:cxn ang="0">
                    <a:pos x="1548" y="461"/>
                  </a:cxn>
                  <a:cxn ang="0">
                    <a:pos x="1708" y="635"/>
                  </a:cxn>
                  <a:cxn ang="0">
                    <a:pos x="1873" y="607"/>
                  </a:cxn>
                  <a:cxn ang="0">
                    <a:pos x="1942" y="528"/>
                  </a:cxn>
                  <a:cxn ang="0">
                    <a:pos x="2140" y="684"/>
                  </a:cxn>
                  <a:cxn ang="0">
                    <a:pos x="1911" y="1031"/>
                  </a:cxn>
                  <a:cxn ang="0">
                    <a:pos x="2248" y="1191"/>
                  </a:cxn>
                  <a:cxn ang="0">
                    <a:pos x="2026" y="1328"/>
                  </a:cxn>
                  <a:cxn ang="0">
                    <a:pos x="1754" y="1256"/>
                  </a:cxn>
                  <a:cxn ang="0">
                    <a:pos x="1776" y="907"/>
                  </a:cxn>
                  <a:cxn ang="0">
                    <a:pos x="1578" y="743"/>
                  </a:cxn>
                  <a:cxn ang="0">
                    <a:pos x="1372" y="593"/>
                  </a:cxn>
                  <a:cxn ang="0">
                    <a:pos x="1372" y="415"/>
                  </a:cxn>
                  <a:cxn ang="0">
                    <a:pos x="1311" y="321"/>
                  </a:cxn>
                  <a:cxn ang="0">
                    <a:pos x="1600" y="205"/>
                  </a:cxn>
                  <a:cxn ang="0">
                    <a:pos x="1387" y="50"/>
                  </a:cxn>
                  <a:cxn ang="0">
                    <a:pos x="1153" y="128"/>
                  </a:cxn>
                </a:cxnLst>
                <a:rect l="0" t="0" r="r" b="b"/>
                <a:pathLst>
                  <a:path w="2900" h="1882">
                    <a:moveTo>
                      <a:pt x="1140" y="174"/>
                    </a:moveTo>
                    <a:lnTo>
                      <a:pt x="1095" y="157"/>
                    </a:lnTo>
                    <a:lnTo>
                      <a:pt x="1060" y="163"/>
                    </a:lnTo>
                    <a:lnTo>
                      <a:pt x="1026" y="174"/>
                    </a:lnTo>
                    <a:lnTo>
                      <a:pt x="1011" y="202"/>
                    </a:lnTo>
                    <a:lnTo>
                      <a:pt x="969" y="217"/>
                    </a:lnTo>
                    <a:lnTo>
                      <a:pt x="927" y="245"/>
                    </a:lnTo>
                    <a:lnTo>
                      <a:pt x="904" y="274"/>
                    </a:lnTo>
                    <a:lnTo>
                      <a:pt x="920" y="296"/>
                    </a:lnTo>
                    <a:lnTo>
                      <a:pt x="976" y="304"/>
                    </a:lnTo>
                    <a:lnTo>
                      <a:pt x="938" y="361"/>
                    </a:lnTo>
                    <a:lnTo>
                      <a:pt x="900" y="375"/>
                    </a:lnTo>
                    <a:lnTo>
                      <a:pt x="877" y="393"/>
                    </a:lnTo>
                    <a:lnTo>
                      <a:pt x="855" y="440"/>
                    </a:lnTo>
                    <a:lnTo>
                      <a:pt x="832" y="477"/>
                    </a:lnTo>
                    <a:lnTo>
                      <a:pt x="785" y="503"/>
                    </a:lnTo>
                    <a:lnTo>
                      <a:pt x="734" y="496"/>
                    </a:lnTo>
                    <a:lnTo>
                      <a:pt x="653" y="472"/>
                    </a:lnTo>
                    <a:lnTo>
                      <a:pt x="551" y="462"/>
                    </a:lnTo>
                    <a:lnTo>
                      <a:pt x="438" y="488"/>
                    </a:lnTo>
                    <a:lnTo>
                      <a:pt x="376" y="533"/>
                    </a:lnTo>
                    <a:lnTo>
                      <a:pt x="376" y="607"/>
                    </a:lnTo>
                    <a:lnTo>
                      <a:pt x="384" y="711"/>
                    </a:lnTo>
                    <a:lnTo>
                      <a:pt x="406" y="790"/>
                    </a:lnTo>
                    <a:lnTo>
                      <a:pt x="406" y="831"/>
                    </a:lnTo>
                    <a:lnTo>
                      <a:pt x="360" y="881"/>
                    </a:lnTo>
                    <a:lnTo>
                      <a:pt x="346" y="903"/>
                    </a:lnTo>
                    <a:lnTo>
                      <a:pt x="292" y="939"/>
                    </a:lnTo>
                    <a:lnTo>
                      <a:pt x="285" y="996"/>
                    </a:lnTo>
                    <a:lnTo>
                      <a:pt x="285" y="1046"/>
                    </a:lnTo>
                    <a:lnTo>
                      <a:pt x="246" y="1081"/>
                    </a:lnTo>
                    <a:lnTo>
                      <a:pt x="232" y="1115"/>
                    </a:lnTo>
                    <a:lnTo>
                      <a:pt x="141" y="1102"/>
                    </a:lnTo>
                    <a:lnTo>
                      <a:pt x="64" y="1137"/>
                    </a:lnTo>
                    <a:lnTo>
                      <a:pt x="16" y="1163"/>
                    </a:lnTo>
                    <a:lnTo>
                      <a:pt x="0" y="1206"/>
                    </a:lnTo>
                    <a:lnTo>
                      <a:pt x="34" y="1257"/>
                    </a:lnTo>
                    <a:lnTo>
                      <a:pt x="68" y="1324"/>
                    </a:lnTo>
                    <a:lnTo>
                      <a:pt x="92" y="1346"/>
                    </a:lnTo>
                    <a:lnTo>
                      <a:pt x="118" y="1369"/>
                    </a:lnTo>
                    <a:lnTo>
                      <a:pt x="137" y="1394"/>
                    </a:lnTo>
                    <a:lnTo>
                      <a:pt x="172" y="1398"/>
                    </a:lnTo>
                    <a:lnTo>
                      <a:pt x="199" y="1407"/>
                    </a:lnTo>
                    <a:lnTo>
                      <a:pt x="220" y="1412"/>
                    </a:lnTo>
                    <a:lnTo>
                      <a:pt x="244" y="1425"/>
                    </a:lnTo>
                    <a:lnTo>
                      <a:pt x="228" y="1444"/>
                    </a:lnTo>
                    <a:lnTo>
                      <a:pt x="250" y="1451"/>
                    </a:lnTo>
                    <a:lnTo>
                      <a:pt x="277" y="1473"/>
                    </a:lnTo>
                    <a:lnTo>
                      <a:pt x="316" y="1522"/>
                    </a:lnTo>
                    <a:lnTo>
                      <a:pt x="376" y="1480"/>
                    </a:lnTo>
                    <a:lnTo>
                      <a:pt x="429" y="1424"/>
                    </a:lnTo>
                    <a:lnTo>
                      <a:pt x="482" y="1416"/>
                    </a:lnTo>
                    <a:lnTo>
                      <a:pt x="559" y="1424"/>
                    </a:lnTo>
                    <a:lnTo>
                      <a:pt x="628" y="1389"/>
                    </a:lnTo>
                    <a:lnTo>
                      <a:pt x="666" y="1339"/>
                    </a:lnTo>
                    <a:lnTo>
                      <a:pt x="691" y="1332"/>
                    </a:lnTo>
                    <a:lnTo>
                      <a:pt x="699" y="1338"/>
                    </a:lnTo>
                    <a:lnTo>
                      <a:pt x="738" y="1315"/>
                    </a:lnTo>
                    <a:lnTo>
                      <a:pt x="754" y="1276"/>
                    </a:lnTo>
                    <a:lnTo>
                      <a:pt x="715" y="1233"/>
                    </a:lnTo>
                    <a:lnTo>
                      <a:pt x="734" y="1243"/>
                    </a:lnTo>
                    <a:lnTo>
                      <a:pt x="722" y="1220"/>
                    </a:lnTo>
                    <a:lnTo>
                      <a:pt x="697" y="1213"/>
                    </a:lnTo>
                    <a:lnTo>
                      <a:pt x="675" y="1198"/>
                    </a:lnTo>
                    <a:lnTo>
                      <a:pt x="714" y="1210"/>
                    </a:lnTo>
                    <a:lnTo>
                      <a:pt x="619" y="1186"/>
                    </a:lnTo>
                    <a:lnTo>
                      <a:pt x="582" y="1159"/>
                    </a:lnTo>
                    <a:lnTo>
                      <a:pt x="558" y="1144"/>
                    </a:lnTo>
                    <a:lnTo>
                      <a:pt x="536" y="1152"/>
                    </a:lnTo>
                    <a:lnTo>
                      <a:pt x="491" y="1147"/>
                    </a:lnTo>
                    <a:lnTo>
                      <a:pt x="459" y="1172"/>
                    </a:lnTo>
                    <a:lnTo>
                      <a:pt x="424" y="1186"/>
                    </a:lnTo>
                    <a:lnTo>
                      <a:pt x="406" y="1224"/>
                    </a:lnTo>
                    <a:lnTo>
                      <a:pt x="371" y="1208"/>
                    </a:lnTo>
                    <a:lnTo>
                      <a:pt x="376" y="1172"/>
                    </a:lnTo>
                    <a:lnTo>
                      <a:pt x="391" y="1145"/>
                    </a:lnTo>
                    <a:lnTo>
                      <a:pt x="421" y="1115"/>
                    </a:lnTo>
                    <a:lnTo>
                      <a:pt x="459" y="1115"/>
                    </a:lnTo>
                    <a:lnTo>
                      <a:pt x="506" y="1077"/>
                    </a:lnTo>
                    <a:lnTo>
                      <a:pt x="549" y="1066"/>
                    </a:lnTo>
                    <a:lnTo>
                      <a:pt x="590" y="1074"/>
                    </a:lnTo>
                    <a:lnTo>
                      <a:pt x="650" y="1015"/>
                    </a:lnTo>
                    <a:lnTo>
                      <a:pt x="684" y="1015"/>
                    </a:lnTo>
                    <a:lnTo>
                      <a:pt x="720" y="975"/>
                    </a:lnTo>
                    <a:lnTo>
                      <a:pt x="765" y="948"/>
                    </a:lnTo>
                    <a:lnTo>
                      <a:pt x="789" y="937"/>
                    </a:lnTo>
                    <a:lnTo>
                      <a:pt x="809" y="959"/>
                    </a:lnTo>
                    <a:lnTo>
                      <a:pt x="839" y="970"/>
                    </a:lnTo>
                    <a:lnTo>
                      <a:pt x="866" y="949"/>
                    </a:lnTo>
                    <a:lnTo>
                      <a:pt x="893" y="928"/>
                    </a:lnTo>
                    <a:lnTo>
                      <a:pt x="965" y="868"/>
                    </a:lnTo>
                    <a:lnTo>
                      <a:pt x="1038" y="854"/>
                    </a:lnTo>
                    <a:lnTo>
                      <a:pt x="1098" y="860"/>
                    </a:lnTo>
                    <a:lnTo>
                      <a:pt x="1170" y="884"/>
                    </a:lnTo>
                    <a:lnTo>
                      <a:pt x="1215" y="910"/>
                    </a:lnTo>
                    <a:lnTo>
                      <a:pt x="1265" y="967"/>
                    </a:lnTo>
                    <a:lnTo>
                      <a:pt x="1280" y="1000"/>
                    </a:lnTo>
                    <a:lnTo>
                      <a:pt x="1257" y="1035"/>
                    </a:lnTo>
                    <a:lnTo>
                      <a:pt x="1236" y="1052"/>
                    </a:lnTo>
                    <a:lnTo>
                      <a:pt x="1205" y="1035"/>
                    </a:lnTo>
                    <a:lnTo>
                      <a:pt x="1205" y="1053"/>
                    </a:lnTo>
                    <a:lnTo>
                      <a:pt x="1174" y="1060"/>
                    </a:lnTo>
                    <a:lnTo>
                      <a:pt x="1160" y="1077"/>
                    </a:lnTo>
                    <a:lnTo>
                      <a:pt x="1164" y="1102"/>
                    </a:lnTo>
                    <a:lnTo>
                      <a:pt x="1190" y="1133"/>
                    </a:lnTo>
                    <a:lnTo>
                      <a:pt x="1218" y="1164"/>
                    </a:lnTo>
                    <a:lnTo>
                      <a:pt x="1231" y="1219"/>
                    </a:lnTo>
                    <a:lnTo>
                      <a:pt x="1183" y="1244"/>
                    </a:lnTo>
                    <a:lnTo>
                      <a:pt x="1132" y="1262"/>
                    </a:lnTo>
                    <a:lnTo>
                      <a:pt x="1079" y="1277"/>
                    </a:lnTo>
                    <a:lnTo>
                      <a:pt x="1049" y="1291"/>
                    </a:lnTo>
                    <a:lnTo>
                      <a:pt x="1018" y="1312"/>
                    </a:lnTo>
                    <a:lnTo>
                      <a:pt x="998" y="1335"/>
                    </a:lnTo>
                    <a:lnTo>
                      <a:pt x="978" y="1369"/>
                    </a:lnTo>
                    <a:lnTo>
                      <a:pt x="947" y="1393"/>
                    </a:lnTo>
                    <a:lnTo>
                      <a:pt x="904" y="1397"/>
                    </a:lnTo>
                    <a:lnTo>
                      <a:pt x="862" y="1403"/>
                    </a:lnTo>
                    <a:lnTo>
                      <a:pt x="802" y="1416"/>
                    </a:lnTo>
                    <a:lnTo>
                      <a:pt x="725" y="1416"/>
                    </a:lnTo>
                    <a:lnTo>
                      <a:pt x="682" y="1444"/>
                    </a:lnTo>
                    <a:lnTo>
                      <a:pt x="675" y="1480"/>
                    </a:lnTo>
                    <a:lnTo>
                      <a:pt x="604" y="1552"/>
                    </a:lnTo>
                    <a:lnTo>
                      <a:pt x="536" y="1552"/>
                    </a:lnTo>
                    <a:lnTo>
                      <a:pt x="490" y="1595"/>
                    </a:lnTo>
                    <a:lnTo>
                      <a:pt x="506" y="1653"/>
                    </a:lnTo>
                    <a:lnTo>
                      <a:pt x="559" y="1710"/>
                    </a:lnTo>
                    <a:lnTo>
                      <a:pt x="536" y="1736"/>
                    </a:lnTo>
                    <a:lnTo>
                      <a:pt x="536" y="1766"/>
                    </a:lnTo>
                    <a:lnTo>
                      <a:pt x="612" y="1810"/>
                    </a:lnTo>
                    <a:lnTo>
                      <a:pt x="620" y="1859"/>
                    </a:lnTo>
                    <a:lnTo>
                      <a:pt x="704" y="1881"/>
                    </a:lnTo>
                    <a:lnTo>
                      <a:pt x="771" y="1846"/>
                    </a:lnTo>
                    <a:lnTo>
                      <a:pt x="824" y="1846"/>
                    </a:lnTo>
                    <a:lnTo>
                      <a:pt x="877" y="1873"/>
                    </a:lnTo>
                    <a:lnTo>
                      <a:pt x="976" y="1846"/>
                    </a:lnTo>
                    <a:lnTo>
                      <a:pt x="1008" y="1788"/>
                    </a:lnTo>
                    <a:lnTo>
                      <a:pt x="969" y="1724"/>
                    </a:lnTo>
                    <a:lnTo>
                      <a:pt x="907" y="1659"/>
                    </a:lnTo>
                    <a:lnTo>
                      <a:pt x="916" y="1595"/>
                    </a:lnTo>
                    <a:lnTo>
                      <a:pt x="946" y="1539"/>
                    </a:lnTo>
                    <a:lnTo>
                      <a:pt x="1008" y="1544"/>
                    </a:lnTo>
                    <a:lnTo>
                      <a:pt x="1022" y="1623"/>
                    </a:lnTo>
                    <a:lnTo>
                      <a:pt x="1076" y="1689"/>
                    </a:lnTo>
                    <a:lnTo>
                      <a:pt x="1136" y="1667"/>
                    </a:lnTo>
                    <a:lnTo>
                      <a:pt x="1199" y="1680"/>
                    </a:lnTo>
                    <a:lnTo>
                      <a:pt x="1244" y="1632"/>
                    </a:lnTo>
                    <a:lnTo>
                      <a:pt x="1221" y="1544"/>
                    </a:lnTo>
                    <a:lnTo>
                      <a:pt x="1221" y="1487"/>
                    </a:lnTo>
                    <a:lnTo>
                      <a:pt x="1273" y="1487"/>
                    </a:lnTo>
                    <a:lnTo>
                      <a:pt x="1334" y="1444"/>
                    </a:lnTo>
                    <a:lnTo>
                      <a:pt x="1341" y="1353"/>
                    </a:lnTo>
                    <a:lnTo>
                      <a:pt x="1334" y="1295"/>
                    </a:lnTo>
                    <a:lnTo>
                      <a:pt x="1387" y="1253"/>
                    </a:lnTo>
                    <a:lnTo>
                      <a:pt x="1409" y="1274"/>
                    </a:lnTo>
                    <a:lnTo>
                      <a:pt x="1394" y="1332"/>
                    </a:lnTo>
                    <a:lnTo>
                      <a:pt x="1409" y="1416"/>
                    </a:lnTo>
                    <a:lnTo>
                      <a:pt x="1402" y="1509"/>
                    </a:lnTo>
                    <a:lnTo>
                      <a:pt x="1417" y="1574"/>
                    </a:lnTo>
                    <a:lnTo>
                      <a:pt x="1463" y="1552"/>
                    </a:lnTo>
                    <a:lnTo>
                      <a:pt x="1493" y="1566"/>
                    </a:lnTo>
                    <a:lnTo>
                      <a:pt x="1516" y="1623"/>
                    </a:lnTo>
                    <a:lnTo>
                      <a:pt x="1570" y="1632"/>
                    </a:lnTo>
                    <a:lnTo>
                      <a:pt x="1578" y="1680"/>
                    </a:lnTo>
                    <a:lnTo>
                      <a:pt x="1608" y="1753"/>
                    </a:lnTo>
                    <a:lnTo>
                      <a:pt x="1700" y="1736"/>
                    </a:lnTo>
                    <a:lnTo>
                      <a:pt x="1746" y="1794"/>
                    </a:lnTo>
                    <a:lnTo>
                      <a:pt x="1812" y="1873"/>
                    </a:lnTo>
                    <a:lnTo>
                      <a:pt x="1857" y="1838"/>
                    </a:lnTo>
                    <a:lnTo>
                      <a:pt x="1904" y="1838"/>
                    </a:lnTo>
                    <a:lnTo>
                      <a:pt x="1972" y="1873"/>
                    </a:lnTo>
                    <a:lnTo>
                      <a:pt x="2056" y="1831"/>
                    </a:lnTo>
                    <a:lnTo>
                      <a:pt x="2071" y="1758"/>
                    </a:lnTo>
                    <a:lnTo>
                      <a:pt x="2071" y="1702"/>
                    </a:lnTo>
                    <a:lnTo>
                      <a:pt x="2156" y="1702"/>
                    </a:lnTo>
                    <a:lnTo>
                      <a:pt x="2233" y="1680"/>
                    </a:lnTo>
                    <a:lnTo>
                      <a:pt x="2287" y="1680"/>
                    </a:lnTo>
                    <a:lnTo>
                      <a:pt x="2337" y="1675"/>
                    </a:lnTo>
                    <a:lnTo>
                      <a:pt x="2352" y="1587"/>
                    </a:lnTo>
                    <a:lnTo>
                      <a:pt x="2397" y="1530"/>
                    </a:lnTo>
                    <a:lnTo>
                      <a:pt x="2367" y="1453"/>
                    </a:lnTo>
                    <a:lnTo>
                      <a:pt x="2317" y="1444"/>
                    </a:lnTo>
                    <a:lnTo>
                      <a:pt x="2317" y="1375"/>
                    </a:lnTo>
                    <a:lnTo>
                      <a:pt x="2263" y="1360"/>
                    </a:lnTo>
                    <a:lnTo>
                      <a:pt x="2374" y="1346"/>
                    </a:lnTo>
                    <a:lnTo>
                      <a:pt x="2435" y="1389"/>
                    </a:lnTo>
                    <a:lnTo>
                      <a:pt x="2528" y="1368"/>
                    </a:lnTo>
                    <a:lnTo>
                      <a:pt x="2618" y="1403"/>
                    </a:lnTo>
                    <a:lnTo>
                      <a:pt x="2672" y="1454"/>
                    </a:lnTo>
                    <a:lnTo>
                      <a:pt x="2742" y="1539"/>
                    </a:lnTo>
                    <a:lnTo>
                      <a:pt x="2803" y="1544"/>
                    </a:lnTo>
                    <a:lnTo>
                      <a:pt x="2853" y="1495"/>
                    </a:lnTo>
                    <a:lnTo>
                      <a:pt x="2883" y="1480"/>
                    </a:lnTo>
                    <a:lnTo>
                      <a:pt x="2892" y="1407"/>
                    </a:lnTo>
                    <a:lnTo>
                      <a:pt x="2892" y="1342"/>
                    </a:lnTo>
                    <a:lnTo>
                      <a:pt x="2861" y="1310"/>
                    </a:lnTo>
                    <a:lnTo>
                      <a:pt x="2839" y="1274"/>
                    </a:lnTo>
                    <a:lnTo>
                      <a:pt x="2861" y="1210"/>
                    </a:lnTo>
                    <a:lnTo>
                      <a:pt x="2883" y="1145"/>
                    </a:lnTo>
                    <a:lnTo>
                      <a:pt x="2899" y="1068"/>
                    </a:lnTo>
                    <a:lnTo>
                      <a:pt x="2883" y="989"/>
                    </a:lnTo>
                    <a:lnTo>
                      <a:pt x="2764" y="967"/>
                    </a:lnTo>
                    <a:lnTo>
                      <a:pt x="2688" y="974"/>
                    </a:lnTo>
                    <a:lnTo>
                      <a:pt x="2611" y="983"/>
                    </a:lnTo>
                    <a:lnTo>
                      <a:pt x="2443" y="1031"/>
                    </a:lnTo>
                    <a:lnTo>
                      <a:pt x="2465" y="996"/>
                    </a:lnTo>
                    <a:lnTo>
                      <a:pt x="2413" y="945"/>
                    </a:lnTo>
                    <a:lnTo>
                      <a:pt x="2512" y="931"/>
                    </a:lnTo>
                    <a:lnTo>
                      <a:pt x="2573" y="889"/>
                    </a:lnTo>
                    <a:lnTo>
                      <a:pt x="2618" y="846"/>
                    </a:lnTo>
                    <a:lnTo>
                      <a:pt x="2596" y="803"/>
                    </a:lnTo>
                    <a:lnTo>
                      <a:pt x="2519" y="782"/>
                    </a:lnTo>
                    <a:lnTo>
                      <a:pt x="2465" y="809"/>
                    </a:lnTo>
                    <a:lnTo>
                      <a:pt x="2405" y="860"/>
                    </a:lnTo>
                    <a:lnTo>
                      <a:pt x="2367" y="851"/>
                    </a:lnTo>
                    <a:lnTo>
                      <a:pt x="2301" y="831"/>
                    </a:lnTo>
                    <a:lnTo>
                      <a:pt x="2329" y="753"/>
                    </a:lnTo>
                    <a:lnTo>
                      <a:pt x="2542" y="655"/>
                    </a:lnTo>
                    <a:lnTo>
                      <a:pt x="2701" y="650"/>
                    </a:lnTo>
                    <a:lnTo>
                      <a:pt x="2802" y="553"/>
                    </a:lnTo>
                    <a:lnTo>
                      <a:pt x="2802" y="490"/>
                    </a:lnTo>
                    <a:lnTo>
                      <a:pt x="2733" y="445"/>
                    </a:lnTo>
                    <a:lnTo>
                      <a:pt x="2680" y="394"/>
                    </a:lnTo>
                    <a:lnTo>
                      <a:pt x="2650" y="328"/>
                    </a:lnTo>
                    <a:lnTo>
                      <a:pt x="2573" y="317"/>
                    </a:lnTo>
                    <a:lnTo>
                      <a:pt x="2413" y="353"/>
                    </a:lnTo>
                    <a:lnTo>
                      <a:pt x="2268" y="373"/>
                    </a:lnTo>
                    <a:lnTo>
                      <a:pt x="2153" y="303"/>
                    </a:lnTo>
                    <a:lnTo>
                      <a:pt x="2042" y="275"/>
                    </a:lnTo>
                    <a:lnTo>
                      <a:pt x="1942" y="230"/>
                    </a:lnTo>
                    <a:lnTo>
                      <a:pt x="1925" y="174"/>
                    </a:lnTo>
                    <a:lnTo>
                      <a:pt x="1911" y="167"/>
                    </a:lnTo>
                    <a:lnTo>
                      <a:pt x="1904" y="137"/>
                    </a:lnTo>
                    <a:lnTo>
                      <a:pt x="1873" y="132"/>
                    </a:lnTo>
                    <a:lnTo>
                      <a:pt x="1843" y="115"/>
                    </a:lnTo>
                    <a:lnTo>
                      <a:pt x="1804" y="76"/>
                    </a:lnTo>
                    <a:lnTo>
                      <a:pt x="1761" y="123"/>
                    </a:lnTo>
                    <a:lnTo>
                      <a:pt x="1761" y="163"/>
                    </a:lnTo>
                    <a:lnTo>
                      <a:pt x="1769" y="197"/>
                    </a:lnTo>
                    <a:lnTo>
                      <a:pt x="1755" y="240"/>
                    </a:lnTo>
                    <a:lnTo>
                      <a:pt x="1713" y="297"/>
                    </a:lnTo>
                    <a:lnTo>
                      <a:pt x="1675" y="329"/>
                    </a:lnTo>
                    <a:lnTo>
                      <a:pt x="1628" y="366"/>
                    </a:lnTo>
                    <a:lnTo>
                      <a:pt x="1601" y="400"/>
                    </a:lnTo>
                    <a:lnTo>
                      <a:pt x="1575" y="416"/>
                    </a:lnTo>
                    <a:lnTo>
                      <a:pt x="1571" y="445"/>
                    </a:lnTo>
                    <a:lnTo>
                      <a:pt x="1548" y="461"/>
                    </a:lnTo>
                    <a:lnTo>
                      <a:pt x="1532" y="496"/>
                    </a:lnTo>
                    <a:lnTo>
                      <a:pt x="1497" y="564"/>
                    </a:lnTo>
                    <a:lnTo>
                      <a:pt x="1531" y="620"/>
                    </a:lnTo>
                    <a:lnTo>
                      <a:pt x="1600" y="607"/>
                    </a:lnTo>
                    <a:lnTo>
                      <a:pt x="1623" y="664"/>
                    </a:lnTo>
                    <a:lnTo>
                      <a:pt x="1708" y="635"/>
                    </a:lnTo>
                    <a:lnTo>
                      <a:pt x="1738" y="699"/>
                    </a:lnTo>
                    <a:lnTo>
                      <a:pt x="1769" y="771"/>
                    </a:lnTo>
                    <a:lnTo>
                      <a:pt x="1827" y="735"/>
                    </a:lnTo>
                    <a:lnTo>
                      <a:pt x="1942" y="714"/>
                    </a:lnTo>
                    <a:lnTo>
                      <a:pt x="1911" y="657"/>
                    </a:lnTo>
                    <a:lnTo>
                      <a:pt x="1873" y="607"/>
                    </a:lnTo>
                    <a:lnTo>
                      <a:pt x="1797" y="598"/>
                    </a:lnTo>
                    <a:lnTo>
                      <a:pt x="1782" y="535"/>
                    </a:lnTo>
                    <a:lnTo>
                      <a:pt x="1843" y="420"/>
                    </a:lnTo>
                    <a:lnTo>
                      <a:pt x="1873" y="542"/>
                    </a:lnTo>
                    <a:lnTo>
                      <a:pt x="1949" y="598"/>
                    </a:lnTo>
                    <a:lnTo>
                      <a:pt x="1942" y="528"/>
                    </a:lnTo>
                    <a:lnTo>
                      <a:pt x="2056" y="450"/>
                    </a:lnTo>
                    <a:lnTo>
                      <a:pt x="2080" y="578"/>
                    </a:lnTo>
                    <a:lnTo>
                      <a:pt x="2186" y="593"/>
                    </a:lnTo>
                    <a:lnTo>
                      <a:pt x="2056" y="642"/>
                    </a:lnTo>
                    <a:lnTo>
                      <a:pt x="2018" y="692"/>
                    </a:lnTo>
                    <a:lnTo>
                      <a:pt x="2140" y="684"/>
                    </a:lnTo>
                    <a:lnTo>
                      <a:pt x="2056" y="743"/>
                    </a:lnTo>
                    <a:lnTo>
                      <a:pt x="2063" y="834"/>
                    </a:lnTo>
                    <a:lnTo>
                      <a:pt x="1957" y="855"/>
                    </a:lnTo>
                    <a:lnTo>
                      <a:pt x="2026" y="936"/>
                    </a:lnTo>
                    <a:lnTo>
                      <a:pt x="1934" y="1042"/>
                    </a:lnTo>
                    <a:lnTo>
                      <a:pt x="1911" y="1031"/>
                    </a:lnTo>
                    <a:lnTo>
                      <a:pt x="1888" y="1077"/>
                    </a:lnTo>
                    <a:lnTo>
                      <a:pt x="1942" y="1108"/>
                    </a:lnTo>
                    <a:lnTo>
                      <a:pt x="2018" y="1049"/>
                    </a:lnTo>
                    <a:lnTo>
                      <a:pt x="2094" y="1046"/>
                    </a:lnTo>
                    <a:lnTo>
                      <a:pt x="2179" y="1085"/>
                    </a:lnTo>
                    <a:lnTo>
                      <a:pt x="2248" y="1191"/>
                    </a:lnTo>
                    <a:lnTo>
                      <a:pt x="2287" y="1205"/>
                    </a:lnTo>
                    <a:lnTo>
                      <a:pt x="2263" y="1256"/>
                    </a:lnTo>
                    <a:lnTo>
                      <a:pt x="2164" y="1265"/>
                    </a:lnTo>
                    <a:lnTo>
                      <a:pt x="2172" y="1313"/>
                    </a:lnTo>
                    <a:lnTo>
                      <a:pt x="2086" y="1305"/>
                    </a:lnTo>
                    <a:lnTo>
                      <a:pt x="2026" y="1328"/>
                    </a:lnTo>
                    <a:lnTo>
                      <a:pt x="1979" y="1371"/>
                    </a:lnTo>
                    <a:lnTo>
                      <a:pt x="1925" y="1407"/>
                    </a:lnTo>
                    <a:lnTo>
                      <a:pt x="1857" y="1371"/>
                    </a:lnTo>
                    <a:lnTo>
                      <a:pt x="1789" y="1322"/>
                    </a:lnTo>
                    <a:lnTo>
                      <a:pt x="1646" y="1278"/>
                    </a:lnTo>
                    <a:lnTo>
                      <a:pt x="1754" y="1256"/>
                    </a:lnTo>
                    <a:lnTo>
                      <a:pt x="1789" y="1205"/>
                    </a:lnTo>
                    <a:lnTo>
                      <a:pt x="1769" y="1142"/>
                    </a:lnTo>
                    <a:lnTo>
                      <a:pt x="1746" y="1091"/>
                    </a:lnTo>
                    <a:lnTo>
                      <a:pt x="1782" y="1034"/>
                    </a:lnTo>
                    <a:lnTo>
                      <a:pt x="1716" y="993"/>
                    </a:lnTo>
                    <a:lnTo>
                      <a:pt x="1776" y="907"/>
                    </a:lnTo>
                    <a:lnTo>
                      <a:pt x="1670" y="928"/>
                    </a:lnTo>
                    <a:lnTo>
                      <a:pt x="1708" y="877"/>
                    </a:lnTo>
                    <a:lnTo>
                      <a:pt x="1723" y="820"/>
                    </a:lnTo>
                    <a:lnTo>
                      <a:pt x="1700" y="764"/>
                    </a:lnTo>
                    <a:lnTo>
                      <a:pt x="1654" y="743"/>
                    </a:lnTo>
                    <a:lnTo>
                      <a:pt x="1578" y="743"/>
                    </a:lnTo>
                    <a:lnTo>
                      <a:pt x="1501" y="764"/>
                    </a:lnTo>
                    <a:lnTo>
                      <a:pt x="1501" y="692"/>
                    </a:lnTo>
                    <a:lnTo>
                      <a:pt x="1493" y="627"/>
                    </a:lnTo>
                    <a:lnTo>
                      <a:pt x="1440" y="598"/>
                    </a:lnTo>
                    <a:lnTo>
                      <a:pt x="1409" y="671"/>
                    </a:lnTo>
                    <a:lnTo>
                      <a:pt x="1372" y="593"/>
                    </a:lnTo>
                    <a:lnTo>
                      <a:pt x="1394" y="542"/>
                    </a:lnTo>
                    <a:lnTo>
                      <a:pt x="1456" y="521"/>
                    </a:lnTo>
                    <a:lnTo>
                      <a:pt x="1493" y="471"/>
                    </a:lnTo>
                    <a:lnTo>
                      <a:pt x="1501" y="415"/>
                    </a:lnTo>
                    <a:lnTo>
                      <a:pt x="1440" y="393"/>
                    </a:lnTo>
                    <a:lnTo>
                      <a:pt x="1372" y="415"/>
                    </a:lnTo>
                    <a:lnTo>
                      <a:pt x="1311" y="443"/>
                    </a:lnTo>
                    <a:lnTo>
                      <a:pt x="1250" y="457"/>
                    </a:lnTo>
                    <a:lnTo>
                      <a:pt x="1229" y="437"/>
                    </a:lnTo>
                    <a:lnTo>
                      <a:pt x="1244" y="393"/>
                    </a:lnTo>
                    <a:lnTo>
                      <a:pt x="1273" y="358"/>
                    </a:lnTo>
                    <a:lnTo>
                      <a:pt x="1311" y="321"/>
                    </a:lnTo>
                    <a:lnTo>
                      <a:pt x="1417" y="328"/>
                    </a:lnTo>
                    <a:lnTo>
                      <a:pt x="1474" y="329"/>
                    </a:lnTo>
                    <a:lnTo>
                      <a:pt x="1516" y="314"/>
                    </a:lnTo>
                    <a:lnTo>
                      <a:pt x="1570" y="270"/>
                    </a:lnTo>
                    <a:lnTo>
                      <a:pt x="1588" y="237"/>
                    </a:lnTo>
                    <a:lnTo>
                      <a:pt x="1600" y="205"/>
                    </a:lnTo>
                    <a:lnTo>
                      <a:pt x="1570" y="174"/>
                    </a:lnTo>
                    <a:lnTo>
                      <a:pt x="1524" y="132"/>
                    </a:lnTo>
                    <a:lnTo>
                      <a:pt x="1547" y="35"/>
                    </a:lnTo>
                    <a:lnTo>
                      <a:pt x="1486" y="0"/>
                    </a:lnTo>
                    <a:lnTo>
                      <a:pt x="1417" y="43"/>
                    </a:lnTo>
                    <a:lnTo>
                      <a:pt x="1387" y="50"/>
                    </a:lnTo>
                    <a:lnTo>
                      <a:pt x="1355" y="101"/>
                    </a:lnTo>
                    <a:lnTo>
                      <a:pt x="1304" y="57"/>
                    </a:lnTo>
                    <a:lnTo>
                      <a:pt x="1229" y="54"/>
                    </a:lnTo>
                    <a:lnTo>
                      <a:pt x="1195" y="82"/>
                    </a:lnTo>
                    <a:lnTo>
                      <a:pt x="1183" y="127"/>
                    </a:lnTo>
                    <a:lnTo>
                      <a:pt x="1153" y="128"/>
                    </a:lnTo>
                    <a:lnTo>
                      <a:pt x="1140" y="174"/>
                    </a:lnTo>
                  </a:path>
                </a:pathLst>
              </a:custGeom>
              <a:gradFill rotWithShape="0">
                <a:gsLst>
                  <a:gs pos="0">
                    <a:srgbClr val="85FFC2"/>
                  </a:gs>
                  <a:gs pos="100000">
                    <a:srgbClr val="85FFC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  <a:ea typeface="+mj-ea"/>
          <a:cs typeface="+mj-cs"/>
        </a:defRPr>
      </a:lvl1pPr>
      <a:lvl2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</a:defRPr>
      </a:lvl2pPr>
      <a:lvl3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</a:defRPr>
      </a:lvl3pPr>
      <a:lvl4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</a:defRPr>
      </a:lvl4pPr>
      <a:lvl5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</a:defRPr>
      </a:lvl5pPr>
      <a:lvl6pPr marL="4572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pyrus" pitchFamily="66" charset="0"/>
        </a:defRPr>
      </a:lvl6pPr>
      <a:lvl7pPr marL="9144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pyrus" pitchFamily="66" charset="0"/>
        </a:defRPr>
      </a:lvl7pPr>
      <a:lvl8pPr marL="13716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pyrus" pitchFamily="66" charset="0"/>
        </a:defRPr>
      </a:lvl8pPr>
      <a:lvl9pPr marL="18288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pyrus" pitchFamily="66" charset="0"/>
        </a:defRPr>
      </a:lvl9pPr>
    </p:titleStyle>
    <p:bodyStyle>
      <a:lvl1pPr marL="285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Tempus Sans ITC" pitchFamily="82" charset="0"/>
          <a:ea typeface="+mn-ea"/>
          <a:cs typeface="+mn-cs"/>
        </a:defRPr>
      </a:lvl1pPr>
      <a:lvl2pPr marL="8572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Tempus Sans ITC" pitchFamily="82" charset="0"/>
        </a:defRPr>
      </a:lvl2pPr>
      <a:lvl3pPr marL="1428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»"/>
        <a:defRPr sz="2400" b="1">
          <a:solidFill>
            <a:schemeClr val="tx1"/>
          </a:solidFill>
          <a:latin typeface="Tempus Sans ITC" pitchFamily="82" charset="0"/>
        </a:defRPr>
      </a:lvl3pPr>
      <a:lvl4pPr marL="20002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•"/>
        <a:defRPr sz="1400" b="1">
          <a:solidFill>
            <a:schemeClr val="tx1"/>
          </a:solidFill>
          <a:latin typeface="Tempus Sans ITC" pitchFamily="82" charset="0"/>
        </a:defRPr>
      </a:lvl4pPr>
      <a:lvl5pPr marL="2571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Tempus Sans ITC" pitchFamily="82" charset="0"/>
        </a:defRPr>
      </a:lvl5pPr>
      <a:lvl6pPr marL="30289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6pPr>
      <a:lvl7pPr marL="34861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7pPr>
      <a:lvl8pPr marL="39433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8pPr>
      <a:lvl9pPr marL="44005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0E1C"/>
            </a:gs>
            <a:gs pos="20000">
              <a:srgbClr val="160E1C"/>
            </a:gs>
            <a:gs pos="100000">
              <a:srgbClr val="4E227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BC831B-8E7D-8840-8BD0-2CD33D49CD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0EA20E-B74E-0645-8ED9-2023D14516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3C9DAB-BDF1-A946-9084-A486EE4B87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Book Antiqua" panose="02040602050305030304" pitchFamily="18" charset="0"/>
              </a:defRPr>
            </a:lvl1pPr>
          </a:lstStyle>
          <a:p>
            <a:fld id="{DDB56E32-8E8C-A04A-94F3-6D3DE4E90E7A}" type="slidenum">
              <a:rPr lang="en-GB" altLang="it-IT"/>
              <a:pPr/>
              <a:t>‹#›</a:t>
            </a:fld>
            <a:endParaRPr lang="en-GB" altLang="it-IT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39E0F38-B456-8346-A2E2-4A38D568A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Titolo diapositiva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7939150-EF18-0B4B-A0EE-7F7345B0F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6365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Corpo testo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grpSp>
        <p:nvGrpSpPr>
          <p:cNvPr id="13319" name="Group 45">
            <a:extLst>
              <a:ext uri="{FF2B5EF4-FFF2-40B4-BE49-F238E27FC236}">
                <a16:creationId xmlns:a16="http://schemas.microsoft.com/office/drawing/2014/main" id="{6D8F2555-7B90-B348-BBA7-77D014BCE46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2938" y="5905500"/>
            <a:ext cx="800100" cy="900113"/>
            <a:chOff x="1824" y="672"/>
            <a:chExt cx="2907" cy="2906"/>
          </a:xfrm>
        </p:grpSpPr>
        <p:sp>
          <p:nvSpPr>
            <p:cNvPr id="1070" name="Rectangle 46">
              <a:extLst>
                <a:ext uri="{FF2B5EF4-FFF2-40B4-BE49-F238E27FC236}">
                  <a16:creationId xmlns:a16="http://schemas.microsoft.com/office/drawing/2014/main" id="{FED7BD2B-E874-CE4C-B80E-DC0AF634F2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2" y="1841"/>
              <a:ext cx="92" cy="1691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it-IT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endParaRPr>
            </a:p>
          </p:txBody>
        </p:sp>
        <p:grpSp>
          <p:nvGrpSpPr>
            <p:cNvPr id="13321" name="Group 47">
              <a:extLst>
                <a:ext uri="{FF2B5EF4-FFF2-40B4-BE49-F238E27FC236}">
                  <a16:creationId xmlns:a16="http://schemas.microsoft.com/office/drawing/2014/main" id="{4CC9CF60-E426-F64E-8938-FDF7B8B284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68" y="672"/>
              <a:ext cx="1622" cy="2906"/>
              <a:chOff x="2684" y="912"/>
              <a:chExt cx="1505" cy="2885"/>
            </a:xfrm>
          </p:grpSpPr>
          <p:sp>
            <p:nvSpPr>
              <p:cNvPr id="1072" name="Freeform 48">
                <a:extLst>
                  <a:ext uri="{FF2B5EF4-FFF2-40B4-BE49-F238E27FC236}">
                    <a16:creationId xmlns:a16="http://schemas.microsoft.com/office/drawing/2014/main" id="{56599D2C-0AC6-7A49-BFA6-99DA8A0175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4" y="912"/>
                <a:ext cx="1499" cy="2885"/>
              </a:xfrm>
              <a:custGeom>
                <a:avLst/>
                <a:gdLst/>
                <a:ahLst/>
                <a:cxnLst>
                  <a:cxn ang="0">
                    <a:pos x="726" y="2340"/>
                  </a:cxn>
                  <a:cxn ang="0">
                    <a:pos x="596" y="1588"/>
                  </a:cxn>
                  <a:cxn ang="0">
                    <a:pos x="232" y="1451"/>
                  </a:cxn>
                  <a:cxn ang="0">
                    <a:pos x="165" y="1278"/>
                  </a:cxn>
                  <a:cxn ang="0">
                    <a:pos x="232" y="1400"/>
                  </a:cxn>
                  <a:cxn ang="0">
                    <a:pos x="288" y="1198"/>
                  </a:cxn>
                  <a:cxn ang="0">
                    <a:pos x="602" y="1443"/>
                  </a:cxn>
                  <a:cxn ang="0">
                    <a:pos x="355" y="1231"/>
                  </a:cxn>
                  <a:cxn ang="0">
                    <a:pos x="344" y="1209"/>
                  </a:cxn>
                  <a:cxn ang="0">
                    <a:pos x="444" y="1213"/>
                  </a:cxn>
                  <a:cxn ang="0">
                    <a:pos x="272" y="842"/>
                  </a:cxn>
                  <a:cxn ang="0">
                    <a:pos x="381" y="902"/>
                  </a:cxn>
                  <a:cxn ang="0">
                    <a:pos x="432" y="753"/>
                  </a:cxn>
                  <a:cxn ang="0">
                    <a:pos x="528" y="217"/>
                  </a:cxn>
                  <a:cxn ang="0">
                    <a:pos x="511" y="1213"/>
                  </a:cxn>
                  <a:cxn ang="0">
                    <a:pos x="551" y="1074"/>
                  </a:cxn>
                  <a:cxn ang="0">
                    <a:pos x="532" y="648"/>
                  </a:cxn>
                  <a:cxn ang="0">
                    <a:pos x="641" y="178"/>
                  </a:cxn>
                  <a:cxn ang="0">
                    <a:pos x="586" y="1065"/>
                  </a:cxn>
                  <a:cxn ang="0">
                    <a:pos x="649" y="972"/>
                  </a:cxn>
                  <a:cxn ang="0">
                    <a:pos x="637" y="849"/>
                  </a:cxn>
                  <a:cxn ang="0">
                    <a:pos x="686" y="214"/>
                  </a:cxn>
                  <a:cxn ang="0">
                    <a:pos x="702" y="446"/>
                  </a:cxn>
                  <a:cxn ang="0">
                    <a:pos x="747" y="222"/>
                  </a:cxn>
                  <a:cxn ang="0">
                    <a:pos x="690" y="1256"/>
                  </a:cxn>
                  <a:cxn ang="0">
                    <a:pos x="770" y="776"/>
                  </a:cxn>
                  <a:cxn ang="0">
                    <a:pos x="830" y="372"/>
                  </a:cxn>
                  <a:cxn ang="0">
                    <a:pos x="867" y="617"/>
                  </a:cxn>
                  <a:cxn ang="0">
                    <a:pos x="793" y="1173"/>
                  </a:cxn>
                  <a:cxn ang="0">
                    <a:pos x="894" y="833"/>
                  </a:cxn>
                  <a:cxn ang="0">
                    <a:pos x="1051" y="519"/>
                  </a:cxn>
                  <a:cxn ang="0">
                    <a:pos x="1225" y="497"/>
                  </a:cxn>
                  <a:cxn ang="0">
                    <a:pos x="991" y="783"/>
                  </a:cxn>
                  <a:cxn ang="0">
                    <a:pos x="1190" y="699"/>
                  </a:cxn>
                  <a:cxn ang="0">
                    <a:pos x="1170" y="747"/>
                  </a:cxn>
                  <a:cxn ang="0">
                    <a:pos x="925" y="988"/>
                  </a:cxn>
                  <a:cxn ang="0">
                    <a:pos x="853" y="1341"/>
                  </a:cxn>
                  <a:cxn ang="0">
                    <a:pos x="928" y="1064"/>
                  </a:cxn>
                  <a:cxn ang="0">
                    <a:pos x="996" y="1251"/>
                  </a:cxn>
                  <a:cxn ang="0">
                    <a:pos x="1219" y="1094"/>
                  </a:cxn>
                  <a:cxn ang="0">
                    <a:pos x="1292" y="1051"/>
                  </a:cxn>
                  <a:cxn ang="0">
                    <a:pos x="1296" y="1096"/>
                  </a:cxn>
                  <a:cxn ang="0">
                    <a:pos x="1244" y="1164"/>
                  </a:cxn>
                  <a:cxn ang="0">
                    <a:pos x="961" y="1331"/>
                  </a:cxn>
                  <a:cxn ang="0">
                    <a:pos x="1119" y="1466"/>
                  </a:cxn>
                  <a:cxn ang="0">
                    <a:pos x="1376" y="1274"/>
                  </a:cxn>
                  <a:cxn ang="0">
                    <a:pos x="1397" y="1381"/>
                  </a:cxn>
                  <a:cxn ang="0">
                    <a:pos x="1389" y="1420"/>
                  </a:cxn>
                  <a:cxn ang="0">
                    <a:pos x="1403" y="1445"/>
                  </a:cxn>
                  <a:cxn ang="0">
                    <a:pos x="1411" y="1522"/>
                  </a:cxn>
                  <a:cxn ang="0">
                    <a:pos x="1096" y="1598"/>
                  </a:cxn>
                  <a:cxn ang="0">
                    <a:pos x="1060" y="1607"/>
                  </a:cxn>
                  <a:cxn ang="0">
                    <a:pos x="1030" y="1590"/>
                  </a:cxn>
                  <a:cxn ang="0">
                    <a:pos x="907" y="1750"/>
                  </a:cxn>
                  <a:cxn ang="0">
                    <a:pos x="915" y="2561"/>
                  </a:cxn>
                  <a:cxn ang="0">
                    <a:pos x="890" y="2795"/>
                  </a:cxn>
                  <a:cxn ang="0">
                    <a:pos x="669" y="2834"/>
                  </a:cxn>
                  <a:cxn ang="0">
                    <a:pos x="329" y="2846"/>
                  </a:cxn>
                </a:cxnLst>
                <a:rect l="0" t="0" r="r" b="b"/>
                <a:pathLst>
                  <a:path w="1505" h="2885">
                    <a:moveTo>
                      <a:pt x="329" y="2846"/>
                    </a:moveTo>
                    <a:lnTo>
                      <a:pt x="494" y="2763"/>
                    </a:lnTo>
                    <a:lnTo>
                      <a:pt x="560" y="2676"/>
                    </a:lnTo>
                    <a:lnTo>
                      <a:pt x="623" y="2598"/>
                    </a:lnTo>
                    <a:lnTo>
                      <a:pt x="668" y="2522"/>
                    </a:lnTo>
                    <a:lnTo>
                      <a:pt x="709" y="2425"/>
                    </a:lnTo>
                    <a:lnTo>
                      <a:pt x="726" y="2340"/>
                    </a:lnTo>
                    <a:lnTo>
                      <a:pt x="742" y="2231"/>
                    </a:lnTo>
                    <a:lnTo>
                      <a:pt x="770" y="2054"/>
                    </a:lnTo>
                    <a:lnTo>
                      <a:pt x="746" y="1842"/>
                    </a:lnTo>
                    <a:lnTo>
                      <a:pt x="709" y="1758"/>
                    </a:lnTo>
                    <a:lnTo>
                      <a:pt x="645" y="1675"/>
                    </a:lnTo>
                    <a:lnTo>
                      <a:pt x="611" y="1628"/>
                    </a:lnTo>
                    <a:lnTo>
                      <a:pt x="596" y="1588"/>
                    </a:lnTo>
                    <a:lnTo>
                      <a:pt x="558" y="1556"/>
                    </a:lnTo>
                    <a:lnTo>
                      <a:pt x="508" y="1556"/>
                    </a:lnTo>
                    <a:lnTo>
                      <a:pt x="432" y="1523"/>
                    </a:lnTo>
                    <a:lnTo>
                      <a:pt x="423" y="1523"/>
                    </a:lnTo>
                    <a:lnTo>
                      <a:pt x="377" y="1491"/>
                    </a:lnTo>
                    <a:lnTo>
                      <a:pt x="293" y="1466"/>
                    </a:lnTo>
                    <a:lnTo>
                      <a:pt x="232" y="1451"/>
                    </a:lnTo>
                    <a:lnTo>
                      <a:pt x="165" y="1410"/>
                    </a:lnTo>
                    <a:lnTo>
                      <a:pt x="88" y="1410"/>
                    </a:lnTo>
                    <a:lnTo>
                      <a:pt x="0" y="1426"/>
                    </a:lnTo>
                    <a:lnTo>
                      <a:pt x="126" y="1396"/>
                    </a:lnTo>
                    <a:lnTo>
                      <a:pt x="146" y="1377"/>
                    </a:lnTo>
                    <a:lnTo>
                      <a:pt x="156" y="1347"/>
                    </a:lnTo>
                    <a:lnTo>
                      <a:pt x="165" y="1278"/>
                    </a:lnTo>
                    <a:lnTo>
                      <a:pt x="146" y="1134"/>
                    </a:lnTo>
                    <a:lnTo>
                      <a:pt x="143" y="1028"/>
                    </a:lnTo>
                    <a:lnTo>
                      <a:pt x="171" y="1270"/>
                    </a:lnTo>
                    <a:lnTo>
                      <a:pt x="175" y="1336"/>
                    </a:lnTo>
                    <a:lnTo>
                      <a:pt x="190" y="1364"/>
                    </a:lnTo>
                    <a:lnTo>
                      <a:pt x="209" y="1386"/>
                    </a:lnTo>
                    <a:lnTo>
                      <a:pt x="232" y="1400"/>
                    </a:lnTo>
                    <a:lnTo>
                      <a:pt x="297" y="1417"/>
                    </a:lnTo>
                    <a:lnTo>
                      <a:pt x="356" y="1417"/>
                    </a:lnTo>
                    <a:lnTo>
                      <a:pt x="326" y="1364"/>
                    </a:lnTo>
                    <a:lnTo>
                      <a:pt x="293" y="1270"/>
                    </a:lnTo>
                    <a:lnTo>
                      <a:pt x="268" y="1174"/>
                    </a:lnTo>
                    <a:lnTo>
                      <a:pt x="232" y="1005"/>
                    </a:lnTo>
                    <a:lnTo>
                      <a:pt x="288" y="1198"/>
                    </a:lnTo>
                    <a:lnTo>
                      <a:pt x="320" y="1278"/>
                    </a:lnTo>
                    <a:lnTo>
                      <a:pt x="351" y="1341"/>
                    </a:lnTo>
                    <a:lnTo>
                      <a:pt x="385" y="1393"/>
                    </a:lnTo>
                    <a:lnTo>
                      <a:pt x="440" y="1443"/>
                    </a:lnTo>
                    <a:lnTo>
                      <a:pt x="491" y="1451"/>
                    </a:lnTo>
                    <a:lnTo>
                      <a:pt x="544" y="1457"/>
                    </a:lnTo>
                    <a:lnTo>
                      <a:pt x="602" y="1443"/>
                    </a:lnTo>
                    <a:lnTo>
                      <a:pt x="554" y="1417"/>
                    </a:lnTo>
                    <a:lnTo>
                      <a:pt x="532" y="1396"/>
                    </a:lnTo>
                    <a:lnTo>
                      <a:pt x="508" y="1362"/>
                    </a:lnTo>
                    <a:lnTo>
                      <a:pt x="482" y="1315"/>
                    </a:lnTo>
                    <a:lnTo>
                      <a:pt x="423" y="1282"/>
                    </a:lnTo>
                    <a:lnTo>
                      <a:pt x="383" y="1254"/>
                    </a:lnTo>
                    <a:lnTo>
                      <a:pt x="355" y="1231"/>
                    </a:lnTo>
                    <a:lnTo>
                      <a:pt x="335" y="1212"/>
                    </a:lnTo>
                    <a:lnTo>
                      <a:pt x="321" y="1197"/>
                    </a:lnTo>
                    <a:lnTo>
                      <a:pt x="308" y="1177"/>
                    </a:lnTo>
                    <a:lnTo>
                      <a:pt x="301" y="1160"/>
                    </a:lnTo>
                    <a:lnTo>
                      <a:pt x="317" y="1180"/>
                    </a:lnTo>
                    <a:lnTo>
                      <a:pt x="329" y="1197"/>
                    </a:lnTo>
                    <a:lnTo>
                      <a:pt x="344" y="1209"/>
                    </a:lnTo>
                    <a:lnTo>
                      <a:pt x="368" y="1222"/>
                    </a:lnTo>
                    <a:lnTo>
                      <a:pt x="390" y="1239"/>
                    </a:lnTo>
                    <a:lnTo>
                      <a:pt x="418" y="1249"/>
                    </a:lnTo>
                    <a:lnTo>
                      <a:pt x="438" y="1258"/>
                    </a:lnTo>
                    <a:lnTo>
                      <a:pt x="452" y="1259"/>
                    </a:lnTo>
                    <a:lnTo>
                      <a:pt x="461" y="1262"/>
                    </a:lnTo>
                    <a:lnTo>
                      <a:pt x="444" y="1213"/>
                    </a:lnTo>
                    <a:lnTo>
                      <a:pt x="431" y="1173"/>
                    </a:lnTo>
                    <a:lnTo>
                      <a:pt x="408" y="1107"/>
                    </a:lnTo>
                    <a:lnTo>
                      <a:pt x="393" y="1049"/>
                    </a:lnTo>
                    <a:lnTo>
                      <a:pt x="381" y="988"/>
                    </a:lnTo>
                    <a:lnTo>
                      <a:pt x="364" y="948"/>
                    </a:lnTo>
                    <a:lnTo>
                      <a:pt x="315" y="882"/>
                    </a:lnTo>
                    <a:lnTo>
                      <a:pt x="272" y="842"/>
                    </a:lnTo>
                    <a:lnTo>
                      <a:pt x="356" y="898"/>
                    </a:lnTo>
                    <a:lnTo>
                      <a:pt x="330" y="758"/>
                    </a:lnTo>
                    <a:lnTo>
                      <a:pt x="297" y="608"/>
                    </a:lnTo>
                    <a:lnTo>
                      <a:pt x="338" y="761"/>
                    </a:lnTo>
                    <a:lnTo>
                      <a:pt x="349" y="810"/>
                    </a:lnTo>
                    <a:lnTo>
                      <a:pt x="360" y="842"/>
                    </a:lnTo>
                    <a:lnTo>
                      <a:pt x="381" y="902"/>
                    </a:lnTo>
                    <a:lnTo>
                      <a:pt x="410" y="988"/>
                    </a:lnTo>
                    <a:lnTo>
                      <a:pt x="433" y="1066"/>
                    </a:lnTo>
                    <a:lnTo>
                      <a:pt x="445" y="1110"/>
                    </a:lnTo>
                    <a:lnTo>
                      <a:pt x="486" y="1213"/>
                    </a:lnTo>
                    <a:lnTo>
                      <a:pt x="470" y="940"/>
                    </a:lnTo>
                    <a:lnTo>
                      <a:pt x="452" y="835"/>
                    </a:lnTo>
                    <a:lnTo>
                      <a:pt x="432" y="753"/>
                    </a:lnTo>
                    <a:lnTo>
                      <a:pt x="403" y="656"/>
                    </a:lnTo>
                    <a:lnTo>
                      <a:pt x="440" y="736"/>
                    </a:lnTo>
                    <a:lnTo>
                      <a:pt x="423" y="354"/>
                    </a:lnTo>
                    <a:lnTo>
                      <a:pt x="432" y="242"/>
                    </a:lnTo>
                    <a:lnTo>
                      <a:pt x="436" y="404"/>
                    </a:lnTo>
                    <a:lnTo>
                      <a:pt x="459" y="319"/>
                    </a:lnTo>
                    <a:lnTo>
                      <a:pt x="528" y="217"/>
                    </a:lnTo>
                    <a:lnTo>
                      <a:pt x="465" y="336"/>
                    </a:lnTo>
                    <a:lnTo>
                      <a:pt x="440" y="429"/>
                    </a:lnTo>
                    <a:lnTo>
                      <a:pt x="452" y="656"/>
                    </a:lnTo>
                    <a:lnTo>
                      <a:pt x="465" y="777"/>
                    </a:lnTo>
                    <a:lnTo>
                      <a:pt x="486" y="907"/>
                    </a:lnTo>
                    <a:lnTo>
                      <a:pt x="501" y="1100"/>
                    </a:lnTo>
                    <a:lnTo>
                      <a:pt x="511" y="1213"/>
                    </a:lnTo>
                    <a:lnTo>
                      <a:pt x="523" y="1264"/>
                    </a:lnTo>
                    <a:lnTo>
                      <a:pt x="543" y="1296"/>
                    </a:lnTo>
                    <a:lnTo>
                      <a:pt x="564" y="1316"/>
                    </a:lnTo>
                    <a:lnTo>
                      <a:pt x="585" y="1327"/>
                    </a:lnTo>
                    <a:lnTo>
                      <a:pt x="607" y="1321"/>
                    </a:lnTo>
                    <a:lnTo>
                      <a:pt x="573" y="1157"/>
                    </a:lnTo>
                    <a:lnTo>
                      <a:pt x="551" y="1074"/>
                    </a:lnTo>
                    <a:lnTo>
                      <a:pt x="542" y="1014"/>
                    </a:lnTo>
                    <a:lnTo>
                      <a:pt x="538" y="960"/>
                    </a:lnTo>
                    <a:lnTo>
                      <a:pt x="535" y="898"/>
                    </a:lnTo>
                    <a:lnTo>
                      <a:pt x="515" y="801"/>
                    </a:lnTo>
                    <a:lnTo>
                      <a:pt x="551" y="898"/>
                    </a:lnTo>
                    <a:lnTo>
                      <a:pt x="554" y="858"/>
                    </a:lnTo>
                    <a:lnTo>
                      <a:pt x="532" y="648"/>
                    </a:lnTo>
                    <a:lnTo>
                      <a:pt x="530" y="580"/>
                    </a:lnTo>
                    <a:lnTo>
                      <a:pt x="532" y="523"/>
                    </a:lnTo>
                    <a:lnTo>
                      <a:pt x="542" y="438"/>
                    </a:lnTo>
                    <a:lnTo>
                      <a:pt x="567" y="303"/>
                    </a:lnTo>
                    <a:lnTo>
                      <a:pt x="596" y="170"/>
                    </a:lnTo>
                    <a:lnTo>
                      <a:pt x="550" y="463"/>
                    </a:lnTo>
                    <a:lnTo>
                      <a:pt x="641" y="178"/>
                    </a:lnTo>
                    <a:lnTo>
                      <a:pt x="572" y="426"/>
                    </a:lnTo>
                    <a:lnTo>
                      <a:pt x="555" y="523"/>
                    </a:lnTo>
                    <a:lnTo>
                      <a:pt x="551" y="588"/>
                    </a:lnTo>
                    <a:lnTo>
                      <a:pt x="568" y="793"/>
                    </a:lnTo>
                    <a:lnTo>
                      <a:pt x="572" y="915"/>
                    </a:lnTo>
                    <a:lnTo>
                      <a:pt x="573" y="988"/>
                    </a:lnTo>
                    <a:lnTo>
                      <a:pt x="586" y="1065"/>
                    </a:lnTo>
                    <a:lnTo>
                      <a:pt x="602" y="1127"/>
                    </a:lnTo>
                    <a:lnTo>
                      <a:pt x="622" y="1198"/>
                    </a:lnTo>
                    <a:lnTo>
                      <a:pt x="632" y="1259"/>
                    </a:lnTo>
                    <a:lnTo>
                      <a:pt x="653" y="1341"/>
                    </a:lnTo>
                    <a:lnTo>
                      <a:pt x="649" y="1291"/>
                    </a:lnTo>
                    <a:lnTo>
                      <a:pt x="645" y="1239"/>
                    </a:lnTo>
                    <a:lnTo>
                      <a:pt x="649" y="972"/>
                    </a:lnTo>
                    <a:lnTo>
                      <a:pt x="637" y="935"/>
                    </a:lnTo>
                    <a:lnTo>
                      <a:pt x="630" y="898"/>
                    </a:lnTo>
                    <a:lnTo>
                      <a:pt x="622" y="842"/>
                    </a:lnTo>
                    <a:lnTo>
                      <a:pt x="610" y="749"/>
                    </a:lnTo>
                    <a:lnTo>
                      <a:pt x="590" y="652"/>
                    </a:lnTo>
                    <a:lnTo>
                      <a:pt x="626" y="789"/>
                    </a:lnTo>
                    <a:lnTo>
                      <a:pt x="637" y="849"/>
                    </a:lnTo>
                    <a:lnTo>
                      <a:pt x="649" y="891"/>
                    </a:lnTo>
                    <a:lnTo>
                      <a:pt x="649" y="619"/>
                    </a:lnTo>
                    <a:lnTo>
                      <a:pt x="649" y="446"/>
                    </a:lnTo>
                    <a:lnTo>
                      <a:pt x="639" y="291"/>
                    </a:lnTo>
                    <a:lnTo>
                      <a:pt x="655" y="397"/>
                    </a:lnTo>
                    <a:lnTo>
                      <a:pt x="674" y="282"/>
                    </a:lnTo>
                    <a:lnTo>
                      <a:pt x="686" y="214"/>
                    </a:lnTo>
                    <a:lnTo>
                      <a:pt x="732" y="30"/>
                    </a:lnTo>
                    <a:lnTo>
                      <a:pt x="703" y="172"/>
                    </a:lnTo>
                    <a:lnTo>
                      <a:pt x="686" y="268"/>
                    </a:lnTo>
                    <a:lnTo>
                      <a:pt x="675" y="344"/>
                    </a:lnTo>
                    <a:lnTo>
                      <a:pt x="668" y="409"/>
                    </a:lnTo>
                    <a:lnTo>
                      <a:pt x="669" y="559"/>
                    </a:lnTo>
                    <a:lnTo>
                      <a:pt x="702" y="446"/>
                    </a:lnTo>
                    <a:lnTo>
                      <a:pt x="713" y="376"/>
                    </a:lnTo>
                    <a:lnTo>
                      <a:pt x="726" y="295"/>
                    </a:lnTo>
                    <a:lnTo>
                      <a:pt x="738" y="214"/>
                    </a:lnTo>
                    <a:lnTo>
                      <a:pt x="747" y="134"/>
                    </a:lnTo>
                    <a:lnTo>
                      <a:pt x="762" y="0"/>
                    </a:lnTo>
                    <a:lnTo>
                      <a:pt x="751" y="162"/>
                    </a:lnTo>
                    <a:lnTo>
                      <a:pt x="747" y="222"/>
                    </a:lnTo>
                    <a:lnTo>
                      <a:pt x="735" y="312"/>
                    </a:lnTo>
                    <a:lnTo>
                      <a:pt x="720" y="409"/>
                    </a:lnTo>
                    <a:lnTo>
                      <a:pt x="706" y="490"/>
                    </a:lnTo>
                    <a:lnTo>
                      <a:pt x="686" y="576"/>
                    </a:lnTo>
                    <a:lnTo>
                      <a:pt x="683" y="753"/>
                    </a:lnTo>
                    <a:lnTo>
                      <a:pt x="690" y="963"/>
                    </a:lnTo>
                    <a:lnTo>
                      <a:pt x="690" y="1256"/>
                    </a:lnTo>
                    <a:lnTo>
                      <a:pt x="707" y="1393"/>
                    </a:lnTo>
                    <a:lnTo>
                      <a:pt x="716" y="1249"/>
                    </a:lnTo>
                    <a:lnTo>
                      <a:pt x="721" y="1151"/>
                    </a:lnTo>
                    <a:lnTo>
                      <a:pt x="729" y="1074"/>
                    </a:lnTo>
                    <a:lnTo>
                      <a:pt x="738" y="959"/>
                    </a:lnTo>
                    <a:lnTo>
                      <a:pt x="751" y="874"/>
                    </a:lnTo>
                    <a:lnTo>
                      <a:pt x="770" y="776"/>
                    </a:lnTo>
                    <a:lnTo>
                      <a:pt x="736" y="579"/>
                    </a:lnTo>
                    <a:lnTo>
                      <a:pt x="754" y="640"/>
                    </a:lnTo>
                    <a:lnTo>
                      <a:pt x="767" y="694"/>
                    </a:lnTo>
                    <a:lnTo>
                      <a:pt x="778" y="740"/>
                    </a:lnTo>
                    <a:lnTo>
                      <a:pt x="821" y="612"/>
                    </a:lnTo>
                    <a:lnTo>
                      <a:pt x="835" y="545"/>
                    </a:lnTo>
                    <a:lnTo>
                      <a:pt x="830" y="372"/>
                    </a:lnTo>
                    <a:lnTo>
                      <a:pt x="851" y="533"/>
                    </a:lnTo>
                    <a:lnTo>
                      <a:pt x="960" y="202"/>
                    </a:lnTo>
                    <a:lnTo>
                      <a:pt x="993" y="81"/>
                    </a:lnTo>
                    <a:lnTo>
                      <a:pt x="954" y="276"/>
                    </a:lnTo>
                    <a:lnTo>
                      <a:pt x="867" y="584"/>
                    </a:lnTo>
                    <a:lnTo>
                      <a:pt x="1073" y="319"/>
                    </a:lnTo>
                    <a:lnTo>
                      <a:pt x="867" y="617"/>
                    </a:lnTo>
                    <a:lnTo>
                      <a:pt x="830" y="745"/>
                    </a:lnTo>
                    <a:lnTo>
                      <a:pt x="800" y="849"/>
                    </a:lnTo>
                    <a:lnTo>
                      <a:pt x="783" y="988"/>
                    </a:lnTo>
                    <a:lnTo>
                      <a:pt x="767" y="1190"/>
                    </a:lnTo>
                    <a:lnTo>
                      <a:pt x="755" y="1377"/>
                    </a:lnTo>
                    <a:lnTo>
                      <a:pt x="776" y="1232"/>
                    </a:lnTo>
                    <a:lnTo>
                      <a:pt x="793" y="1173"/>
                    </a:lnTo>
                    <a:lnTo>
                      <a:pt x="817" y="1110"/>
                    </a:lnTo>
                    <a:lnTo>
                      <a:pt x="848" y="1034"/>
                    </a:lnTo>
                    <a:lnTo>
                      <a:pt x="867" y="992"/>
                    </a:lnTo>
                    <a:lnTo>
                      <a:pt x="884" y="945"/>
                    </a:lnTo>
                    <a:lnTo>
                      <a:pt x="886" y="885"/>
                    </a:lnTo>
                    <a:lnTo>
                      <a:pt x="887" y="703"/>
                    </a:lnTo>
                    <a:lnTo>
                      <a:pt x="894" y="833"/>
                    </a:lnTo>
                    <a:lnTo>
                      <a:pt x="902" y="882"/>
                    </a:lnTo>
                    <a:lnTo>
                      <a:pt x="911" y="898"/>
                    </a:lnTo>
                    <a:lnTo>
                      <a:pt x="941" y="808"/>
                    </a:lnTo>
                    <a:lnTo>
                      <a:pt x="965" y="731"/>
                    </a:lnTo>
                    <a:lnTo>
                      <a:pt x="983" y="670"/>
                    </a:lnTo>
                    <a:lnTo>
                      <a:pt x="1009" y="601"/>
                    </a:lnTo>
                    <a:lnTo>
                      <a:pt x="1051" y="519"/>
                    </a:lnTo>
                    <a:lnTo>
                      <a:pt x="1096" y="446"/>
                    </a:lnTo>
                    <a:lnTo>
                      <a:pt x="1093" y="204"/>
                    </a:lnTo>
                    <a:lnTo>
                      <a:pt x="1105" y="428"/>
                    </a:lnTo>
                    <a:lnTo>
                      <a:pt x="1183" y="354"/>
                    </a:lnTo>
                    <a:lnTo>
                      <a:pt x="1263" y="286"/>
                    </a:lnTo>
                    <a:lnTo>
                      <a:pt x="1156" y="411"/>
                    </a:lnTo>
                    <a:lnTo>
                      <a:pt x="1225" y="497"/>
                    </a:lnTo>
                    <a:lnTo>
                      <a:pt x="1144" y="425"/>
                    </a:lnTo>
                    <a:lnTo>
                      <a:pt x="1115" y="465"/>
                    </a:lnTo>
                    <a:lnTo>
                      <a:pt x="1081" y="530"/>
                    </a:lnTo>
                    <a:lnTo>
                      <a:pt x="1050" y="596"/>
                    </a:lnTo>
                    <a:lnTo>
                      <a:pt x="1026" y="655"/>
                    </a:lnTo>
                    <a:lnTo>
                      <a:pt x="1007" y="712"/>
                    </a:lnTo>
                    <a:lnTo>
                      <a:pt x="991" y="783"/>
                    </a:lnTo>
                    <a:lnTo>
                      <a:pt x="982" y="838"/>
                    </a:lnTo>
                    <a:lnTo>
                      <a:pt x="1012" y="829"/>
                    </a:lnTo>
                    <a:lnTo>
                      <a:pt x="1045" y="808"/>
                    </a:lnTo>
                    <a:lnTo>
                      <a:pt x="1082" y="784"/>
                    </a:lnTo>
                    <a:lnTo>
                      <a:pt x="1126" y="747"/>
                    </a:lnTo>
                    <a:lnTo>
                      <a:pt x="1164" y="720"/>
                    </a:lnTo>
                    <a:lnTo>
                      <a:pt x="1190" y="699"/>
                    </a:lnTo>
                    <a:lnTo>
                      <a:pt x="1220" y="665"/>
                    </a:lnTo>
                    <a:lnTo>
                      <a:pt x="1237" y="627"/>
                    </a:lnTo>
                    <a:lnTo>
                      <a:pt x="1249" y="583"/>
                    </a:lnTo>
                    <a:lnTo>
                      <a:pt x="1245" y="627"/>
                    </a:lnTo>
                    <a:lnTo>
                      <a:pt x="1235" y="664"/>
                    </a:lnTo>
                    <a:lnTo>
                      <a:pt x="1217" y="694"/>
                    </a:lnTo>
                    <a:lnTo>
                      <a:pt x="1170" y="747"/>
                    </a:lnTo>
                    <a:lnTo>
                      <a:pt x="1130" y="792"/>
                    </a:lnTo>
                    <a:lnTo>
                      <a:pt x="1089" y="826"/>
                    </a:lnTo>
                    <a:lnTo>
                      <a:pt x="1059" y="848"/>
                    </a:lnTo>
                    <a:lnTo>
                      <a:pt x="1029" y="874"/>
                    </a:lnTo>
                    <a:lnTo>
                      <a:pt x="987" y="898"/>
                    </a:lnTo>
                    <a:lnTo>
                      <a:pt x="954" y="940"/>
                    </a:lnTo>
                    <a:lnTo>
                      <a:pt x="925" y="988"/>
                    </a:lnTo>
                    <a:lnTo>
                      <a:pt x="891" y="1071"/>
                    </a:lnTo>
                    <a:lnTo>
                      <a:pt x="853" y="1167"/>
                    </a:lnTo>
                    <a:lnTo>
                      <a:pt x="834" y="1234"/>
                    </a:lnTo>
                    <a:lnTo>
                      <a:pt x="821" y="1278"/>
                    </a:lnTo>
                    <a:lnTo>
                      <a:pt x="813" y="1331"/>
                    </a:lnTo>
                    <a:lnTo>
                      <a:pt x="807" y="1405"/>
                    </a:lnTo>
                    <a:lnTo>
                      <a:pt x="853" y="1341"/>
                    </a:lnTo>
                    <a:lnTo>
                      <a:pt x="876" y="1307"/>
                    </a:lnTo>
                    <a:lnTo>
                      <a:pt x="887" y="1278"/>
                    </a:lnTo>
                    <a:lnTo>
                      <a:pt x="898" y="1232"/>
                    </a:lnTo>
                    <a:lnTo>
                      <a:pt x="910" y="1151"/>
                    </a:lnTo>
                    <a:lnTo>
                      <a:pt x="921" y="1068"/>
                    </a:lnTo>
                    <a:lnTo>
                      <a:pt x="941" y="1011"/>
                    </a:lnTo>
                    <a:lnTo>
                      <a:pt x="928" y="1064"/>
                    </a:lnTo>
                    <a:lnTo>
                      <a:pt x="921" y="1126"/>
                    </a:lnTo>
                    <a:lnTo>
                      <a:pt x="918" y="1180"/>
                    </a:lnTo>
                    <a:lnTo>
                      <a:pt x="911" y="1239"/>
                    </a:lnTo>
                    <a:lnTo>
                      <a:pt x="911" y="1262"/>
                    </a:lnTo>
                    <a:lnTo>
                      <a:pt x="918" y="1287"/>
                    </a:lnTo>
                    <a:lnTo>
                      <a:pt x="942" y="1291"/>
                    </a:lnTo>
                    <a:lnTo>
                      <a:pt x="996" y="1251"/>
                    </a:lnTo>
                    <a:lnTo>
                      <a:pt x="1055" y="1210"/>
                    </a:lnTo>
                    <a:lnTo>
                      <a:pt x="1148" y="1150"/>
                    </a:lnTo>
                    <a:lnTo>
                      <a:pt x="1170" y="1129"/>
                    </a:lnTo>
                    <a:lnTo>
                      <a:pt x="1196" y="1099"/>
                    </a:lnTo>
                    <a:lnTo>
                      <a:pt x="1209" y="1037"/>
                    </a:lnTo>
                    <a:lnTo>
                      <a:pt x="1233" y="830"/>
                    </a:lnTo>
                    <a:lnTo>
                      <a:pt x="1219" y="1094"/>
                    </a:lnTo>
                    <a:lnTo>
                      <a:pt x="1229" y="1099"/>
                    </a:lnTo>
                    <a:lnTo>
                      <a:pt x="1244" y="1085"/>
                    </a:lnTo>
                    <a:lnTo>
                      <a:pt x="1274" y="947"/>
                    </a:lnTo>
                    <a:lnTo>
                      <a:pt x="1267" y="1021"/>
                    </a:lnTo>
                    <a:lnTo>
                      <a:pt x="1260" y="1061"/>
                    </a:lnTo>
                    <a:lnTo>
                      <a:pt x="1272" y="1068"/>
                    </a:lnTo>
                    <a:lnTo>
                      <a:pt x="1292" y="1051"/>
                    </a:lnTo>
                    <a:lnTo>
                      <a:pt x="1306" y="1011"/>
                    </a:lnTo>
                    <a:lnTo>
                      <a:pt x="1353" y="928"/>
                    </a:lnTo>
                    <a:lnTo>
                      <a:pt x="1319" y="998"/>
                    </a:lnTo>
                    <a:lnTo>
                      <a:pt x="1308" y="1040"/>
                    </a:lnTo>
                    <a:lnTo>
                      <a:pt x="1305" y="1077"/>
                    </a:lnTo>
                    <a:lnTo>
                      <a:pt x="1327" y="1112"/>
                    </a:lnTo>
                    <a:lnTo>
                      <a:pt x="1296" y="1096"/>
                    </a:lnTo>
                    <a:lnTo>
                      <a:pt x="1276" y="1107"/>
                    </a:lnTo>
                    <a:lnTo>
                      <a:pt x="1244" y="1126"/>
                    </a:lnTo>
                    <a:lnTo>
                      <a:pt x="1255" y="1145"/>
                    </a:lnTo>
                    <a:lnTo>
                      <a:pt x="1268" y="1189"/>
                    </a:lnTo>
                    <a:lnTo>
                      <a:pt x="1288" y="1294"/>
                    </a:lnTo>
                    <a:lnTo>
                      <a:pt x="1259" y="1197"/>
                    </a:lnTo>
                    <a:lnTo>
                      <a:pt x="1244" y="1164"/>
                    </a:lnTo>
                    <a:lnTo>
                      <a:pt x="1229" y="1149"/>
                    </a:lnTo>
                    <a:lnTo>
                      <a:pt x="1209" y="1150"/>
                    </a:lnTo>
                    <a:lnTo>
                      <a:pt x="1149" y="1190"/>
                    </a:lnTo>
                    <a:lnTo>
                      <a:pt x="1093" y="1231"/>
                    </a:lnTo>
                    <a:lnTo>
                      <a:pt x="1039" y="1262"/>
                    </a:lnTo>
                    <a:lnTo>
                      <a:pt x="996" y="1296"/>
                    </a:lnTo>
                    <a:lnTo>
                      <a:pt x="961" y="1331"/>
                    </a:lnTo>
                    <a:lnTo>
                      <a:pt x="921" y="1372"/>
                    </a:lnTo>
                    <a:lnTo>
                      <a:pt x="884" y="1420"/>
                    </a:lnTo>
                    <a:lnTo>
                      <a:pt x="860" y="1457"/>
                    </a:lnTo>
                    <a:lnTo>
                      <a:pt x="839" y="1498"/>
                    </a:lnTo>
                    <a:lnTo>
                      <a:pt x="928" y="1507"/>
                    </a:lnTo>
                    <a:lnTo>
                      <a:pt x="1007" y="1494"/>
                    </a:lnTo>
                    <a:lnTo>
                      <a:pt x="1119" y="1466"/>
                    </a:lnTo>
                    <a:lnTo>
                      <a:pt x="1204" y="1443"/>
                    </a:lnTo>
                    <a:lnTo>
                      <a:pt x="1245" y="1428"/>
                    </a:lnTo>
                    <a:lnTo>
                      <a:pt x="1268" y="1411"/>
                    </a:lnTo>
                    <a:lnTo>
                      <a:pt x="1293" y="1393"/>
                    </a:lnTo>
                    <a:lnTo>
                      <a:pt x="1319" y="1367"/>
                    </a:lnTo>
                    <a:lnTo>
                      <a:pt x="1360" y="1303"/>
                    </a:lnTo>
                    <a:lnTo>
                      <a:pt x="1376" y="1274"/>
                    </a:lnTo>
                    <a:lnTo>
                      <a:pt x="1364" y="1315"/>
                    </a:lnTo>
                    <a:lnTo>
                      <a:pt x="1335" y="1367"/>
                    </a:lnTo>
                    <a:lnTo>
                      <a:pt x="1308" y="1410"/>
                    </a:lnTo>
                    <a:lnTo>
                      <a:pt x="1361" y="1404"/>
                    </a:lnTo>
                    <a:lnTo>
                      <a:pt x="1374" y="1396"/>
                    </a:lnTo>
                    <a:lnTo>
                      <a:pt x="1386" y="1392"/>
                    </a:lnTo>
                    <a:lnTo>
                      <a:pt x="1397" y="1381"/>
                    </a:lnTo>
                    <a:lnTo>
                      <a:pt x="1410" y="1372"/>
                    </a:lnTo>
                    <a:lnTo>
                      <a:pt x="1367" y="1377"/>
                    </a:lnTo>
                    <a:lnTo>
                      <a:pt x="1414" y="1389"/>
                    </a:lnTo>
                    <a:lnTo>
                      <a:pt x="1407" y="1392"/>
                    </a:lnTo>
                    <a:lnTo>
                      <a:pt x="1402" y="1400"/>
                    </a:lnTo>
                    <a:lnTo>
                      <a:pt x="1394" y="1411"/>
                    </a:lnTo>
                    <a:lnTo>
                      <a:pt x="1389" y="1420"/>
                    </a:lnTo>
                    <a:lnTo>
                      <a:pt x="1408" y="1424"/>
                    </a:lnTo>
                    <a:lnTo>
                      <a:pt x="1358" y="1414"/>
                    </a:lnTo>
                    <a:lnTo>
                      <a:pt x="1355" y="1428"/>
                    </a:lnTo>
                    <a:lnTo>
                      <a:pt x="1346" y="1422"/>
                    </a:lnTo>
                    <a:lnTo>
                      <a:pt x="1356" y="1433"/>
                    </a:lnTo>
                    <a:lnTo>
                      <a:pt x="1419" y="1440"/>
                    </a:lnTo>
                    <a:lnTo>
                      <a:pt x="1403" y="1445"/>
                    </a:lnTo>
                    <a:lnTo>
                      <a:pt x="1335" y="1455"/>
                    </a:lnTo>
                    <a:lnTo>
                      <a:pt x="1319" y="1445"/>
                    </a:lnTo>
                    <a:lnTo>
                      <a:pt x="1343" y="1466"/>
                    </a:lnTo>
                    <a:lnTo>
                      <a:pt x="1372" y="1478"/>
                    </a:lnTo>
                    <a:lnTo>
                      <a:pt x="1466" y="1490"/>
                    </a:lnTo>
                    <a:lnTo>
                      <a:pt x="1504" y="1507"/>
                    </a:lnTo>
                    <a:lnTo>
                      <a:pt x="1411" y="1522"/>
                    </a:lnTo>
                    <a:lnTo>
                      <a:pt x="1365" y="1517"/>
                    </a:lnTo>
                    <a:lnTo>
                      <a:pt x="1336" y="1513"/>
                    </a:lnTo>
                    <a:lnTo>
                      <a:pt x="1315" y="1508"/>
                    </a:lnTo>
                    <a:lnTo>
                      <a:pt x="1271" y="1504"/>
                    </a:lnTo>
                    <a:lnTo>
                      <a:pt x="1193" y="1534"/>
                    </a:lnTo>
                    <a:lnTo>
                      <a:pt x="1077" y="1556"/>
                    </a:lnTo>
                    <a:lnTo>
                      <a:pt x="1096" y="1598"/>
                    </a:lnTo>
                    <a:lnTo>
                      <a:pt x="1054" y="1606"/>
                    </a:lnTo>
                    <a:lnTo>
                      <a:pt x="1058" y="1569"/>
                    </a:lnTo>
                    <a:lnTo>
                      <a:pt x="1063" y="1619"/>
                    </a:lnTo>
                    <a:lnTo>
                      <a:pt x="1059" y="1592"/>
                    </a:lnTo>
                    <a:lnTo>
                      <a:pt x="1063" y="1603"/>
                    </a:lnTo>
                    <a:lnTo>
                      <a:pt x="1063" y="1611"/>
                    </a:lnTo>
                    <a:lnTo>
                      <a:pt x="1060" y="1607"/>
                    </a:lnTo>
                    <a:lnTo>
                      <a:pt x="1054" y="1606"/>
                    </a:lnTo>
                    <a:lnTo>
                      <a:pt x="1058" y="1616"/>
                    </a:lnTo>
                    <a:lnTo>
                      <a:pt x="1050" y="1598"/>
                    </a:lnTo>
                    <a:lnTo>
                      <a:pt x="1039" y="1615"/>
                    </a:lnTo>
                    <a:lnTo>
                      <a:pt x="1054" y="1622"/>
                    </a:lnTo>
                    <a:lnTo>
                      <a:pt x="1051" y="1601"/>
                    </a:lnTo>
                    <a:lnTo>
                      <a:pt x="1030" y="1590"/>
                    </a:lnTo>
                    <a:lnTo>
                      <a:pt x="1020" y="1572"/>
                    </a:lnTo>
                    <a:lnTo>
                      <a:pt x="963" y="1580"/>
                    </a:lnTo>
                    <a:lnTo>
                      <a:pt x="910" y="1607"/>
                    </a:lnTo>
                    <a:lnTo>
                      <a:pt x="954" y="1617"/>
                    </a:lnTo>
                    <a:lnTo>
                      <a:pt x="928" y="1654"/>
                    </a:lnTo>
                    <a:lnTo>
                      <a:pt x="908" y="1692"/>
                    </a:lnTo>
                    <a:lnTo>
                      <a:pt x="907" y="1750"/>
                    </a:lnTo>
                    <a:lnTo>
                      <a:pt x="931" y="1834"/>
                    </a:lnTo>
                    <a:lnTo>
                      <a:pt x="967" y="1956"/>
                    </a:lnTo>
                    <a:lnTo>
                      <a:pt x="983" y="2073"/>
                    </a:lnTo>
                    <a:lnTo>
                      <a:pt x="979" y="2186"/>
                    </a:lnTo>
                    <a:lnTo>
                      <a:pt x="963" y="2314"/>
                    </a:lnTo>
                    <a:lnTo>
                      <a:pt x="946" y="2438"/>
                    </a:lnTo>
                    <a:lnTo>
                      <a:pt x="915" y="2561"/>
                    </a:lnTo>
                    <a:lnTo>
                      <a:pt x="907" y="2646"/>
                    </a:lnTo>
                    <a:lnTo>
                      <a:pt x="943" y="2717"/>
                    </a:lnTo>
                    <a:lnTo>
                      <a:pt x="972" y="2767"/>
                    </a:lnTo>
                    <a:lnTo>
                      <a:pt x="1041" y="2815"/>
                    </a:lnTo>
                    <a:lnTo>
                      <a:pt x="1114" y="2868"/>
                    </a:lnTo>
                    <a:lnTo>
                      <a:pt x="969" y="2829"/>
                    </a:lnTo>
                    <a:lnTo>
                      <a:pt x="890" y="2795"/>
                    </a:lnTo>
                    <a:lnTo>
                      <a:pt x="846" y="2773"/>
                    </a:lnTo>
                    <a:lnTo>
                      <a:pt x="818" y="2779"/>
                    </a:lnTo>
                    <a:lnTo>
                      <a:pt x="802" y="2866"/>
                    </a:lnTo>
                    <a:lnTo>
                      <a:pt x="768" y="2803"/>
                    </a:lnTo>
                    <a:lnTo>
                      <a:pt x="729" y="2786"/>
                    </a:lnTo>
                    <a:lnTo>
                      <a:pt x="699" y="2803"/>
                    </a:lnTo>
                    <a:lnTo>
                      <a:pt x="669" y="2834"/>
                    </a:lnTo>
                    <a:lnTo>
                      <a:pt x="645" y="2884"/>
                    </a:lnTo>
                    <a:lnTo>
                      <a:pt x="645" y="2828"/>
                    </a:lnTo>
                    <a:lnTo>
                      <a:pt x="637" y="2795"/>
                    </a:lnTo>
                    <a:lnTo>
                      <a:pt x="598" y="2802"/>
                    </a:lnTo>
                    <a:lnTo>
                      <a:pt x="583" y="2817"/>
                    </a:lnTo>
                    <a:lnTo>
                      <a:pt x="537" y="2828"/>
                    </a:lnTo>
                    <a:lnTo>
                      <a:pt x="329" y="2846"/>
                    </a:lnTo>
                  </a:path>
                </a:pathLst>
              </a:custGeom>
              <a:gradFill rotWithShape="0">
                <a:gsLst>
                  <a:gs pos="0">
                    <a:srgbClr val="AE7502">
                      <a:gamma/>
                      <a:shade val="46275"/>
                      <a:invGamma/>
                    </a:srgbClr>
                  </a:gs>
                  <a:gs pos="100000">
                    <a:srgbClr val="AE7502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+mn-cs"/>
                </a:endParaRPr>
              </a:p>
            </p:txBody>
          </p:sp>
          <p:sp>
            <p:nvSpPr>
              <p:cNvPr id="1073" name="Freeform 49">
                <a:extLst>
                  <a:ext uri="{FF2B5EF4-FFF2-40B4-BE49-F238E27FC236}">
                    <a16:creationId xmlns:a16="http://schemas.microsoft.com/office/drawing/2014/main" id="{3C7A9C36-5AED-9E4C-A706-368B9B8596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4" y="912"/>
                <a:ext cx="1499" cy="2885"/>
              </a:xfrm>
              <a:custGeom>
                <a:avLst/>
                <a:gdLst/>
                <a:ahLst/>
                <a:cxnLst>
                  <a:cxn ang="0">
                    <a:pos x="726" y="2340"/>
                  </a:cxn>
                  <a:cxn ang="0">
                    <a:pos x="596" y="1588"/>
                  </a:cxn>
                  <a:cxn ang="0">
                    <a:pos x="232" y="1451"/>
                  </a:cxn>
                  <a:cxn ang="0">
                    <a:pos x="165" y="1278"/>
                  </a:cxn>
                  <a:cxn ang="0">
                    <a:pos x="232" y="1400"/>
                  </a:cxn>
                  <a:cxn ang="0">
                    <a:pos x="288" y="1198"/>
                  </a:cxn>
                  <a:cxn ang="0">
                    <a:pos x="602" y="1443"/>
                  </a:cxn>
                  <a:cxn ang="0">
                    <a:pos x="355" y="1231"/>
                  </a:cxn>
                  <a:cxn ang="0">
                    <a:pos x="344" y="1209"/>
                  </a:cxn>
                  <a:cxn ang="0">
                    <a:pos x="444" y="1213"/>
                  </a:cxn>
                  <a:cxn ang="0">
                    <a:pos x="272" y="842"/>
                  </a:cxn>
                  <a:cxn ang="0">
                    <a:pos x="381" y="902"/>
                  </a:cxn>
                  <a:cxn ang="0">
                    <a:pos x="432" y="753"/>
                  </a:cxn>
                  <a:cxn ang="0">
                    <a:pos x="528" y="217"/>
                  </a:cxn>
                  <a:cxn ang="0">
                    <a:pos x="511" y="1213"/>
                  </a:cxn>
                  <a:cxn ang="0">
                    <a:pos x="551" y="1074"/>
                  </a:cxn>
                  <a:cxn ang="0">
                    <a:pos x="532" y="648"/>
                  </a:cxn>
                  <a:cxn ang="0">
                    <a:pos x="641" y="178"/>
                  </a:cxn>
                  <a:cxn ang="0">
                    <a:pos x="586" y="1065"/>
                  </a:cxn>
                  <a:cxn ang="0">
                    <a:pos x="649" y="972"/>
                  </a:cxn>
                  <a:cxn ang="0">
                    <a:pos x="637" y="849"/>
                  </a:cxn>
                  <a:cxn ang="0">
                    <a:pos x="686" y="214"/>
                  </a:cxn>
                  <a:cxn ang="0">
                    <a:pos x="702" y="446"/>
                  </a:cxn>
                  <a:cxn ang="0">
                    <a:pos x="747" y="222"/>
                  </a:cxn>
                  <a:cxn ang="0">
                    <a:pos x="690" y="1256"/>
                  </a:cxn>
                  <a:cxn ang="0">
                    <a:pos x="770" y="776"/>
                  </a:cxn>
                  <a:cxn ang="0">
                    <a:pos x="830" y="372"/>
                  </a:cxn>
                  <a:cxn ang="0">
                    <a:pos x="867" y="617"/>
                  </a:cxn>
                  <a:cxn ang="0">
                    <a:pos x="793" y="1173"/>
                  </a:cxn>
                  <a:cxn ang="0">
                    <a:pos x="894" y="833"/>
                  </a:cxn>
                  <a:cxn ang="0">
                    <a:pos x="1051" y="519"/>
                  </a:cxn>
                  <a:cxn ang="0">
                    <a:pos x="1225" y="497"/>
                  </a:cxn>
                  <a:cxn ang="0">
                    <a:pos x="991" y="783"/>
                  </a:cxn>
                  <a:cxn ang="0">
                    <a:pos x="1190" y="699"/>
                  </a:cxn>
                  <a:cxn ang="0">
                    <a:pos x="1170" y="747"/>
                  </a:cxn>
                  <a:cxn ang="0">
                    <a:pos x="925" y="988"/>
                  </a:cxn>
                  <a:cxn ang="0">
                    <a:pos x="853" y="1341"/>
                  </a:cxn>
                  <a:cxn ang="0">
                    <a:pos x="928" y="1064"/>
                  </a:cxn>
                  <a:cxn ang="0">
                    <a:pos x="996" y="1251"/>
                  </a:cxn>
                  <a:cxn ang="0">
                    <a:pos x="1219" y="1094"/>
                  </a:cxn>
                  <a:cxn ang="0">
                    <a:pos x="1292" y="1051"/>
                  </a:cxn>
                  <a:cxn ang="0">
                    <a:pos x="1296" y="1096"/>
                  </a:cxn>
                  <a:cxn ang="0">
                    <a:pos x="1244" y="1164"/>
                  </a:cxn>
                  <a:cxn ang="0">
                    <a:pos x="961" y="1331"/>
                  </a:cxn>
                  <a:cxn ang="0">
                    <a:pos x="1119" y="1466"/>
                  </a:cxn>
                  <a:cxn ang="0">
                    <a:pos x="1376" y="1274"/>
                  </a:cxn>
                  <a:cxn ang="0">
                    <a:pos x="1397" y="1381"/>
                  </a:cxn>
                  <a:cxn ang="0">
                    <a:pos x="1389" y="1420"/>
                  </a:cxn>
                  <a:cxn ang="0">
                    <a:pos x="1403" y="1445"/>
                  </a:cxn>
                  <a:cxn ang="0">
                    <a:pos x="1411" y="1522"/>
                  </a:cxn>
                  <a:cxn ang="0">
                    <a:pos x="1096" y="1598"/>
                  </a:cxn>
                  <a:cxn ang="0">
                    <a:pos x="1060" y="1607"/>
                  </a:cxn>
                  <a:cxn ang="0">
                    <a:pos x="1030" y="1590"/>
                  </a:cxn>
                  <a:cxn ang="0">
                    <a:pos x="907" y="1750"/>
                  </a:cxn>
                  <a:cxn ang="0">
                    <a:pos x="915" y="2561"/>
                  </a:cxn>
                  <a:cxn ang="0">
                    <a:pos x="890" y="2795"/>
                  </a:cxn>
                  <a:cxn ang="0">
                    <a:pos x="669" y="2834"/>
                  </a:cxn>
                  <a:cxn ang="0">
                    <a:pos x="329" y="2846"/>
                  </a:cxn>
                </a:cxnLst>
                <a:rect l="0" t="0" r="r" b="b"/>
                <a:pathLst>
                  <a:path w="1505" h="2885">
                    <a:moveTo>
                      <a:pt x="329" y="2846"/>
                    </a:moveTo>
                    <a:lnTo>
                      <a:pt x="494" y="2763"/>
                    </a:lnTo>
                    <a:lnTo>
                      <a:pt x="560" y="2676"/>
                    </a:lnTo>
                    <a:lnTo>
                      <a:pt x="623" y="2598"/>
                    </a:lnTo>
                    <a:lnTo>
                      <a:pt x="668" y="2522"/>
                    </a:lnTo>
                    <a:lnTo>
                      <a:pt x="709" y="2425"/>
                    </a:lnTo>
                    <a:lnTo>
                      <a:pt x="726" y="2340"/>
                    </a:lnTo>
                    <a:lnTo>
                      <a:pt x="742" y="2231"/>
                    </a:lnTo>
                    <a:lnTo>
                      <a:pt x="770" y="2054"/>
                    </a:lnTo>
                    <a:lnTo>
                      <a:pt x="746" y="1842"/>
                    </a:lnTo>
                    <a:lnTo>
                      <a:pt x="709" y="1758"/>
                    </a:lnTo>
                    <a:lnTo>
                      <a:pt x="645" y="1675"/>
                    </a:lnTo>
                    <a:lnTo>
                      <a:pt x="611" y="1628"/>
                    </a:lnTo>
                    <a:lnTo>
                      <a:pt x="596" y="1588"/>
                    </a:lnTo>
                    <a:lnTo>
                      <a:pt x="558" y="1556"/>
                    </a:lnTo>
                    <a:lnTo>
                      <a:pt x="508" y="1556"/>
                    </a:lnTo>
                    <a:lnTo>
                      <a:pt x="432" y="1523"/>
                    </a:lnTo>
                    <a:lnTo>
                      <a:pt x="423" y="1523"/>
                    </a:lnTo>
                    <a:lnTo>
                      <a:pt x="377" y="1491"/>
                    </a:lnTo>
                    <a:lnTo>
                      <a:pt x="293" y="1466"/>
                    </a:lnTo>
                    <a:lnTo>
                      <a:pt x="232" y="1451"/>
                    </a:lnTo>
                    <a:lnTo>
                      <a:pt x="165" y="1410"/>
                    </a:lnTo>
                    <a:lnTo>
                      <a:pt x="88" y="1410"/>
                    </a:lnTo>
                    <a:lnTo>
                      <a:pt x="0" y="1426"/>
                    </a:lnTo>
                    <a:lnTo>
                      <a:pt x="126" y="1396"/>
                    </a:lnTo>
                    <a:lnTo>
                      <a:pt x="146" y="1377"/>
                    </a:lnTo>
                    <a:lnTo>
                      <a:pt x="156" y="1347"/>
                    </a:lnTo>
                    <a:lnTo>
                      <a:pt x="165" y="1278"/>
                    </a:lnTo>
                    <a:lnTo>
                      <a:pt x="146" y="1134"/>
                    </a:lnTo>
                    <a:lnTo>
                      <a:pt x="143" y="1028"/>
                    </a:lnTo>
                    <a:lnTo>
                      <a:pt x="171" y="1270"/>
                    </a:lnTo>
                    <a:lnTo>
                      <a:pt x="175" y="1336"/>
                    </a:lnTo>
                    <a:lnTo>
                      <a:pt x="190" y="1364"/>
                    </a:lnTo>
                    <a:lnTo>
                      <a:pt x="209" y="1386"/>
                    </a:lnTo>
                    <a:lnTo>
                      <a:pt x="232" y="1400"/>
                    </a:lnTo>
                    <a:lnTo>
                      <a:pt x="297" y="1417"/>
                    </a:lnTo>
                    <a:lnTo>
                      <a:pt x="356" y="1417"/>
                    </a:lnTo>
                    <a:lnTo>
                      <a:pt x="326" y="1364"/>
                    </a:lnTo>
                    <a:lnTo>
                      <a:pt x="293" y="1270"/>
                    </a:lnTo>
                    <a:lnTo>
                      <a:pt x="268" y="1174"/>
                    </a:lnTo>
                    <a:lnTo>
                      <a:pt x="232" y="1005"/>
                    </a:lnTo>
                    <a:lnTo>
                      <a:pt x="288" y="1198"/>
                    </a:lnTo>
                    <a:lnTo>
                      <a:pt x="320" y="1278"/>
                    </a:lnTo>
                    <a:lnTo>
                      <a:pt x="351" y="1341"/>
                    </a:lnTo>
                    <a:lnTo>
                      <a:pt x="385" y="1393"/>
                    </a:lnTo>
                    <a:lnTo>
                      <a:pt x="440" y="1443"/>
                    </a:lnTo>
                    <a:lnTo>
                      <a:pt x="491" y="1451"/>
                    </a:lnTo>
                    <a:lnTo>
                      <a:pt x="544" y="1457"/>
                    </a:lnTo>
                    <a:lnTo>
                      <a:pt x="602" y="1443"/>
                    </a:lnTo>
                    <a:lnTo>
                      <a:pt x="554" y="1417"/>
                    </a:lnTo>
                    <a:lnTo>
                      <a:pt x="532" y="1396"/>
                    </a:lnTo>
                    <a:lnTo>
                      <a:pt x="508" y="1362"/>
                    </a:lnTo>
                    <a:lnTo>
                      <a:pt x="482" y="1315"/>
                    </a:lnTo>
                    <a:lnTo>
                      <a:pt x="423" y="1282"/>
                    </a:lnTo>
                    <a:lnTo>
                      <a:pt x="383" y="1254"/>
                    </a:lnTo>
                    <a:lnTo>
                      <a:pt x="355" y="1231"/>
                    </a:lnTo>
                    <a:lnTo>
                      <a:pt x="335" y="1212"/>
                    </a:lnTo>
                    <a:lnTo>
                      <a:pt x="321" y="1197"/>
                    </a:lnTo>
                    <a:lnTo>
                      <a:pt x="308" y="1177"/>
                    </a:lnTo>
                    <a:lnTo>
                      <a:pt x="301" y="1160"/>
                    </a:lnTo>
                    <a:lnTo>
                      <a:pt x="317" y="1180"/>
                    </a:lnTo>
                    <a:lnTo>
                      <a:pt x="329" y="1197"/>
                    </a:lnTo>
                    <a:lnTo>
                      <a:pt x="344" y="1209"/>
                    </a:lnTo>
                    <a:lnTo>
                      <a:pt x="368" y="1222"/>
                    </a:lnTo>
                    <a:lnTo>
                      <a:pt x="390" y="1239"/>
                    </a:lnTo>
                    <a:lnTo>
                      <a:pt x="418" y="1249"/>
                    </a:lnTo>
                    <a:lnTo>
                      <a:pt x="438" y="1258"/>
                    </a:lnTo>
                    <a:lnTo>
                      <a:pt x="452" y="1259"/>
                    </a:lnTo>
                    <a:lnTo>
                      <a:pt x="461" y="1262"/>
                    </a:lnTo>
                    <a:lnTo>
                      <a:pt x="444" y="1213"/>
                    </a:lnTo>
                    <a:lnTo>
                      <a:pt x="431" y="1173"/>
                    </a:lnTo>
                    <a:lnTo>
                      <a:pt x="408" y="1107"/>
                    </a:lnTo>
                    <a:lnTo>
                      <a:pt x="393" y="1049"/>
                    </a:lnTo>
                    <a:lnTo>
                      <a:pt x="381" y="988"/>
                    </a:lnTo>
                    <a:lnTo>
                      <a:pt x="364" y="948"/>
                    </a:lnTo>
                    <a:lnTo>
                      <a:pt x="315" y="882"/>
                    </a:lnTo>
                    <a:lnTo>
                      <a:pt x="272" y="842"/>
                    </a:lnTo>
                    <a:lnTo>
                      <a:pt x="356" y="898"/>
                    </a:lnTo>
                    <a:lnTo>
                      <a:pt x="330" y="758"/>
                    </a:lnTo>
                    <a:lnTo>
                      <a:pt x="297" y="608"/>
                    </a:lnTo>
                    <a:lnTo>
                      <a:pt x="338" y="761"/>
                    </a:lnTo>
                    <a:lnTo>
                      <a:pt x="349" y="810"/>
                    </a:lnTo>
                    <a:lnTo>
                      <a:pt x="360" y="842"/>
                    </a:lnTo>
                    <a:lnTo>
                      <a:pt x="381" y="902"/>
                    </a:lnTo>
                    <a:lnTo>
                      <a:pt x="410" y="988"/>
                    </a:lnTo>
                    <a:lnTo>
                      <a:pt x="433" y="1066"/>
                    </a:lnTo>
                    <a:lnTo>
                      <a:pt x="445" y="1110"/>
                    </a:lnTo>
                    <a:lnTo>
                      <a:pt x="486" y="1213"/>
                    </a:lnTo>
                    <a:lnTo>
                      <a:pt x="470" y="940"/>
                    </a:lnTo>
                    <a:lnTo>
                      <a:pt x="452" y="835"/>
                    </a:lnTo>
                    <a:lnTo>
                      <a:pt x="432" y="753"/>
                    </a:lnTo>
                    <a:lnTo>
                      <a:pt x="403" y="656"/>
                    </a:lnTo>
                    <a:lnTo>
                      <a:pt x="440" y="736"/>
                    </a:lnTo>
                    <a:lnTo>
                      <a:pt x="423" y="354"/>
                    </a:lnTo>
                    <a:lnTo>
                      <a:pt x="432" y="242"/>
                    </a:lnTo>
                    <a:lnTo>
                      <a:pt x="436" y="404"/>
                    </a:lnTo>
                    <a:lnTo>
                      <a:pt x="459" y="319"/>
                    </a:lnTo>
                    <a:lnTo>
                      <a:pt x="528" y="217"/>
                    </a:lnTo>
                    <a:lnTo>
                      <a:pt x="465" y="336"/>
                    </a:lnTo>
                    <a:lnTo>
                      <a:pt x="440" y="429"/>
                    </a:lnTo>
                    <a:lnTo>
                      <a:pt x="452" y="656"/>
                    </a:lnTo>
                    <a:lnTo>
                      <a:pt x="465" y="777"/>
                    </a:lnTo>
                    <a:lnTo>
                      <a:pt x="486" y="907"/>
                    </a:lnTo>
                    <a:lnTo>
                      <a:pt x="501" y="1100"/>
                    </a:lnTo>
                    <a:lnTo>
                      <a:pt x="511" y="1213"/>
                    </a:lnTo>
                    <a:lnTo>
                      <a:pt x="523" y="1264"/>
                    </a:lnTo>
                    <a:lnTo>
                      <a:pt x="543" y="1296"/>
                    </a:lnTo>
                    <a:lnTo>
                      <a:pt x="564" y="1316"/>
                    </a:lnTo>
                    <a:lnTo>
                      <a:pt x="585" y="1327"/>
                    </a:lnTo>
                    <a:lnTo>
                      <a:pt x="607" y="1321"/>
                    </a:lnTo>
                    <a:lnTo>
                      <a:pt x="573" y="1157"/>
                    </a:lnTo>
                    <a:lnTo>
                      <a:pt x="551" y="1074"/>
                    </a:lnTo>
                    <a:lnTo>
                      <a:pt x="542" y="1014"/>
                    </a:lnTo>
                    <a:lnTo>
                      <a:pt x="538" y="960"/>
                    </a:lnTo>
                    <a:lnTo>
                      <a:pt x="535" y="898"/>
                    </a:lnTo>
                    <a:lnTo>
                      <a:pt x="515" y="801"/>
                    </a:lnTo>
                    <a:lnTo>
                      <a:pt x="551" y="898"/>
                    </a:lnTo>
                    <a:lnTo>
                      <a:pt x="554" y="858"/>
                    </a:lnTo>
                    <a:lnTo>
                      <a:pt x="532" y="648"/>
                    </a:lnTo>
                    <a:lnTo>
                      <a:pt x="530" y="580"/>
                    </a:lnTo>
                    <a:lnTo>
                      <a:pt x="532" y="523"/>
                    </a:lnTo>
                    <a:lnTo>
                      <a:pt x="542" y="438"/>
                    </a:lnTo>
                    <a:lnTo>
                      <a:pt x="567" y="303"/>
                    </a:lnTo>
                    <a:lnTo>
                      <a:pt x="596" y="170"/>
                    </a:lnTo>
                    <a:lnTo>
                      <a:pt x="550" y="463"/>
                    </a:lnTo>
                    <a:lnTo>
                      <a:pt x="641" y="178"/>
                    </a:lnTo>
                    <a:lnTo>
                      <a:pt x="572" y="426"/>
                    </a:lnTo>
                    <a:lnTo>
                      <a:pt x="555" y="523"/>
                    </a:lnTo>
                    <a:lnTo>
                      <a:pt x="551" y="588"/>
                    </a:lnTo>
                    <a:lnTo>
                      <a:pt x="568" y="793"/>
                    </a:lnTo>
                    <a:lnTo>
                      <a:pt x="572" y="915"/>
                    </a:lnTo>
                    <a:lnTo>
                      <a:pt x="573" y="988"/>
                    </a:lnTo>
                    <a:lnTo>
                      <a:pt x="586" y="1065"/>
                    </a:lnTo>
                    <a:lnTo>
                      <a:pt x="602" y="1127"/>
                    </a:lnTo>
                    <a:lnTo>
                      <a:pt x="622" y="1198"/>
                    </a:lnTo>
                    <a:lnTo>
                      <a:pt x="632" y="1259"/>
                    </a:lnTo>
                    <a:lnTo>
                      <a:pt x="653" y="1341"/>
                    </a:lnTo>
                    <a:lnTo>
                      <a:pt x="649" y="1291"/>
                    </a:lnTo>
                    <a:lnTo>
                      <a:pt x="645" y="1239"/>
                    </a:lnTo>
                    <a:lnTo>
                      <a:pt x="649" y="972"/>
                    </a:lnTo>
                    <a:lnTo>
                      <a:pt x="637" y="935"/>
                    </a:lnTo>
                    <a:lnTo>
                      <a:pt x="630" y="898"/>
                    </a:lnTo>
                    <a:lnTo>
                      <a:pt x="622" y="842"/>
                    </a:lnTo>
                    <a:lnTo>
                      <a:pt x="610" y="749"/>
                    </a:lnTo>
                    <a:lnTo>
                      <a:pt x="590" y="652"/>
                    </a:lnTo>
                    <a:lnTo>
                      <a:pt x="626" y="789"/>
                    </a:lnTo>
                    <a:lnTo>
                      <a:pt x="637" y="849"/>
                    </a:lnTo>
                    <a:lnTo>
                      <a:pt x="649" y="891"/>
                    </a:lnTo>
                    <a:lnTo>
                      <a:pt x="649" y="619"/>
                    </a:lnTo>
                    <a:lnTo>
                      <a:pt x="649" y="446"/>
                    </a:lnTo>
                    <a:lnTo>
                      <a:pt x="639" y="291"/>
                    </a:lnTo>
                    <a:lnTo>
                      <a:pt x="655" y="397"/>
                    </a:lnTo>
                    <a:lnTo>
                      <a:pt x="674" y="282"/>
                    </a:lnTo>
                    <a:lnTo>
                      <a:pt x="686" y="214"/>
                    </a:lnTo>
                    <a:lnTo>
                      <a:pt x="732" y="30"/>
                    </a:lnTo>
                    <a:lnTo>
                      <a:pt x="703" y="172"/>
                    </a:lnTo>
                    <a:lnTo>
                      <a:pt x="686" y="268"/>
                    </a:lnTo>
                    <a:lnTo>
                      <a:pt x="675" y="344"/>
                    </a:lnTo>
                    <a:lnTo>
                      <a:pt x="668" y="409"/>
                    </a:lnTo>
                    <a:lnTo>
                      <a:pt x="669" y="559"/>
                    </a:lnTo>
                    <a:lnTo>
                      <a:pt x="702" y="446"/>
                    </a:lnTo>
                    <a:lnTo>
                      <a:pt x="713" y="376"/>
                    </a:lnTo>
                    <a:lnTo>
                      <a:pt x="726" y="295"/>
                    </a:lnTo>
                    <a:lnTo>
                      <a:pt x="738" y="214"/>
                    </a:lnTo>
                    <a:lnTo>
                      <a:pt x="747" y="134"/>
                    </a:lnTo>
                    <a:lnTo>
                      <a:pt x="762" y="0"/>
                    </a:lnTo>
                    <a:lnTo>
                      <a:pt x="751" y="162"/>
                    </a:lnTo>
                    <a:lnTo>
                      <a:pt x="747" y="222"/>
                    </a:lnTo>
                    <a:lnTo>
                      <a:pt x="735" y="312"/>
                    </a:lnTo>
                    <a:lnTo>
                      <a:pt x="720" y="409"/>
                    </a:lnTo>
                    <a:lnTo>
                      <a:pt x="706" y="490"/>
                    </a:lnTo>
                    <a:lnTo>
                      <a:pt x="686" y="576"/>
                    </a:lnTo>
                    <a:lnTo>
                      <a:pt x="683" y="753"/>
                    </a:lnTo>
                    <a:lnTo>
                      <a:pt x="690" y="963"/>
                    </a:lnTo>
                    <a:lnTo>
                      <a:pt x="690" y="1256"/>
                    </a:lnTo>
                    <a:lnTo>
                      <a:pt x="707" y="1393"/>
                    </a:lnTo>
                    <a:lnTo>
                      <a:pt x="716" y="1249"/>
                    </a:lnTo>
                    <a:lnTo>
                      <a:pt x="721" y="1151"/>
                    </a:lnTo>
                    <a:lnTo>
                      <a:pt x="729" y="1074"/>
                    </a:lnTo>
                    <a:lnTo>
                      <a:pt x="738" y="959"/>
                    </a:lnTo>
                    <a:lnTo>
                      <a:pt x="751" y="874"/>
                    </a:lnTo>
                    <a:lnTo>
                      <a:pt x="770" y="776"/>
                    </a:lnTo>
                    <a:lnTo>
                      <a:pt x="736" y="579"/>
                    </a:lnTo>
                    <a:lnTo>
                      <a:pt x="754" y="640"/>
                    </a:lnTo>
                    <a:lnTo>
                      <a:pt x="767" y="694"/>
                    </a:lnTo>
                    <a:lnTo>
                      <a:pt x="778" y="740"/>
                    </a:lnTo>
                    <a:lnTo>
                      <a:pt x="821" y="612"/>
                    </a:lnTo>
                    <a:lnTo>
                      <a:pt x="835" y="545"/>
                    </a:lnTo>
                    <a:lnTo>
                      <a:pt x="830" y="372"/>
                    </a:lnTo>
                    <a:lnTo>
                      <a:pt x="851" y="533"/>
                    </a:lnTo>
                    <a:lnTo>
                      <a:pt x="960" y="202"/>
                    </a:lnTo>
                    <a:lnTo>
                      <a:pt x="993" y="81"/>
                    </a:lnTo>
                    <a:lnTo>
                      <a:pt x="954" y="276"/>
                    </a:lnTo>
                    <a:lnTo>
                      <a:pt x="867" y="584"/>
                    </a:lnTo>
                    <a:lnTo>
                      <a:pt x="1073" y="319"/>
                    </a:lnTo>
                    <a:lnTo>
                      <a:pt x="867" y="617"/>
                    </a:lnTo>
                    <a:lnTo>
                      <a:pt x="830" y="745"/>
                    </a:lnTo>
                    <a:lnTo>
                      <a:pt x="800" y="849"/>
                    </a:lnTo>
                    <a:lnTo>
                      <a:pt x="783" y="988"/>
                    </a:lnTo>
                    <a:lnTo>
                      <a:pt x="767" y="1190"/>
                    </a:lnTo>
                    <a:lnTo>
                      <a:pt x="755" y="1377"/>
                    </a:lnTo>
                    <a:lnTo>
                      <a:pt x="776" y="1232"/>
                    </a:lnTo>
                    <a:lnTo>
                      <a:pt x="793" y="1173"/>
                    </a:lnTo>
                    <a:lnTo>
                      <a:pt x="817" y="1110"/>
                    </a:lnTo>
                    <a:lnTo>
                      <a:pt x="848" y="1034"/>
                    </a:lnTo>
                    <a:lnTo>
                      <a:pt x="867" y="992"/>
                    </a:lnTo>
                    <a:lnTo>
                      <a:pt x="884" y="945"/>
                    </a:lnTo>
                    <a:lnTo>
                      <a:pt x="886" y="885"/>
                    </a:lnTo>
                    <a:lnTo>
                      <a:pt x="887" y="703"/>
                    </a:lnTo>
                    <a:lnTo>
                      <a:pt x="894" y="833"/>
                    </a:lnTo>
                    <a:lnTo>
                      <a:pt x="902" y="882"/>
                    </a:lnTo>
                    <a:lnTo>
                      <a:pt x="911" y="898"/>
                    </a:lnTo>
                    <a:lnTo>
                      <a:pt x="941" y="808"/>
                    </a:lnTo>
                    <a:lnTo>
                      <a:pt x="965" y="731"/>
                    </a:lnTo>
                    <a:lnTo>
                      <a:pt x="983" y="670"/>
                    </a:lnTo>
                    <a:lnTo>
                      <a:pt x="1009" y="601"/>
                    </a:lnTo>
                    <a:lnTo>
                      <a:pt x="1051" y="519"/>
                    </a:lnTo>
                    <a:lnTo>
                      <a:pt x="1096" y="446"/>
                    </a:lnTo>
                    <a:lnTo>
                      <a:pt x="1093" y="204"/>
                    </a:lnTo>
                    <a:lnTo>
                      <a:pt x="1105" y="428"/>
                    </a:lnTo>
                    <a:lnTo>
                      <a:pt x="1183" y="354"/>
                    </a:lnTo>
                    <a:lnTo>
                      <a:pt x="1263" y="286"/>
                    </a:lnTo>
                    <a:lnTo>
                      <a:pt x="1156" y="411"/>
                    </a:lnTo>
                    <a:lnTo>
                      <a:pt x="1225" y="497"/>
                    </a:lnTo>
                    <a:lnTo>
                      <a:pt x="1144" y="425"/>
                    </a:lnTo>
                    <a:lnTo>
                      <a:pt x="1115" y="465"/>
                    </a:lnTo>
                    <a:lnTo>
                      <a:pt x="1081" y="530"/>
                    </a:lnTo>
                    <a:lnTo>
                      <a:pt x="1050" y="596"/>
                    </a:lnTo>
                    <a:lnTo>
                      <a:pt x="1026" y="655"/>
                    </a:lnTo>
                    <a:lnTo>
                      <a:pt x="1007" y="712"/>
                    </a:lnTo>
                    <a:lnTo>
                      <a:pt x="991" y="783"/>
                    </a:lnTo>
                    <a:lnTo>
                      <a:pt x="982" y="838"/>
                    </a:lnTo>
                    <a:lnTo>
                      <a:pt x="1012" y="829"/>
                    </a:lnTo>
                    <a:lnTo>
                      <a:pt x="1045" y="808"/>
                    </a:lnTo>
                    <a:lnTo>
                      <a:pt x="1082" y="784"/>
                    </a:lnTo>
                    <a:lnTo>
                      <a:pt x="1126" y="747"/>
                    </a:lnTo>
                    <a:lnTo>
                      <a:pt x="1164" y="720"/>
                    </a:lnTo>
                    <a:lnTo>
                      <a:pt x="1190" y="699"/>
                    </a:lnTo>
                    <a:lnTo>
                      <a:pt x="1220" y="665"/>
                    </a:lnTo>
                    <a:lnTo>
                      <a:pt x="1237" y="627"/>
                    </a:lnTo>
                    <a:lnTo>
                      <a:pt x="1249" y="583"/>
                    </a:lnTo>
                    <a:lnTo>
                      <a:pt x="1245" y="627"/>
                    </a:lnTo>
                    <a:lnTo>
                      <a:pt x="1235" y="664"/>
                    </a:lnTo>
                    <a:lnTo>
                      <a:pt x="1217" y="694"/>
                    </a:lnTo>
                    <a:lnTo>
                      <a:pt x="1170" y="747"/>
                    </a:lnTo>
                    <a:lnTo>
                      <a:pt x="1130" y="792"/>
                    </a:lnTo>
                    <a:lnTo>
                      <a:pt x="1089" y="826"/>
                    </a:lnTo>
                    <a:lnTo>
                      <a:pt x="1059" y="848"/>
                    </a:lnTo>
                    <a:lnTo>
                      <a:pt x="1029" y="874"/>
                    </a:lnTo>
                    <a:lnTo>
                      <a:pt x="987" y="898"/>
                    </a:lnTo>
                    <a:lnTo>
                      <a:pt x="954" y="940"/>
                    </a:lnTo>
                    <a:lnTo>
                      <a:pt x="925" y="988"/>
                    </a:lnTo>
                    <a:lnTo>
                      <a:pt x="891" y="1071"/>
                    </a:lnTo>
                    <a:lnTo>
                      <a:pt x="853" y="1167"/>
                    </a:lnTo>
                    <a:lnTo>
                      <a:pt x="834" y="1234"/>
                    </a:lnTo>
                    <a:lnTo>
                      <a:pt x="821" y="1278"/>
                    </a:lnTo>
                    <a:lnTo>
                      <a:pt x="813" y="1331"/>
                    </a:lnTo>
                    <a:lnTo>
                      <a:pt x="807" y="1405"/>
                    </a:lnTo>
                    <a:lnTo>
                      <a:pt x="853" y="1341"/>
                    </a:lnTo>
                    <a:lnTo>
                      <a:pt x="876" y="1307"/>
                    </a:lnTo>
                    <a:lnTo>
                      <a:pt x="887" y="1278"/>
                    </a:lnTo>
                    <a:lnTo>
                      <a:pt x="898" y="1232"/>
                    </a:lnTo>
                    <a:lnTo>
                      <a:pt x="910" y="1151"/>
                    </a:lnTo>
                    <a:lnTo>
                      <a:pt x="921" y="1068"/>
                    </a:lnTo>
                    <a:lnTo>
                      <a:pt x="941" y="1011"/>
                    </a:lnTo>
                    <a:lnTo>
                      <a:pt x="928" y="1064"/>
                    </a:lnTo>
                    <a:lnTo>
                      <a:pt x="921" y="1126"/>
                    </a:lnTo>
                    <a:lnTo>
                      <a:pt x="918" y="1180"/>
                    </a:lnTo>
                    <a:lnTo>
                      <a:pt x="911" y="1239"/>
                    </a:lnTo>
                    <a:lnTo>
                      <a:pt x="911" y="1262"/>
                    </a:lnTo>
                    <a:lnTo>
                      <a:pt x="918" y="1287"/>
                    </a:lnTo>
                    <a:lnTo>
                      <a:pt x="942" y="1291"/>
                    </a:lnTo>
                    <a:lnTo>
                      <a:pt x="996" y="1251"/>
                    </a:lnTo>
                    <a:lnTo>
                      <a:pt x="1055" y="1210"/>
                    </a:lnTo>
                    <a:lnTo>
                      <a:pt x="1148" y="1150"/>
                    </a:lnTo>
                    <a:lnTo>
                      <a:pt x="1170" y="1129"/>
                    </a:lnTo>
                    <a:lnTo>
                      <a:pt x="1196" y="1099"/>
                    </a:lnTo>
                    <a:lnTo>
                      <a:pt x="1209" y="1037"/>
                    </a:lnTo>
                    <a:lnTo>
                      <a:pt x="1233" y="830"/>
                    </a:lnTo>
                    <a:lnTo>
                      <a:pt x="1219" y="1094"/>
                    </a:lnTo>
                    <a:lnTo>
                      <a:pt x="1229" y="1099"/>
                    </a:lnTo>
                    <a:lnTo>
                      <a:pt x="1244" y="1085"/>
                    </a:lnTo>
                    <a:lnTo>
                      <a:pt x="1274" y="947"/>
                    </a:lnTo>
                    <a:lnTo>
                      <a:pt x="1267" y="1021"/>
                    </a:lnTo>
                    <a:lnTo>
                      <a:pt x="1260" y="1061"/>
                    </a:lnTo>
                    <a:lnTo>
                      <a:pt x="1272" y="1068"/>
                    </a:lnTo>
                    <a:lnTo>
                      <a:pt x="1292" y="1051"/>
                    </a:lnTo>
                    <a:lnTo>
                      <a:pt x="1306" y="1011"/>
                    </a:lnTo>
                    <a:lnTo>
                      <a:pt x="1353" y="928"/>
                    </a:lnTo>
                    <a:lnTo>
                      <a:pt x="1319" y="998"/>
                    </a:lnTo>
                    <a:lnTo>
                      <a:pt x="1308" y="1040"/>
                    </a:lnTo>
                    <a:lnTo>
                      <a:pt x="1305" y="1077"/>
                    </a:lnTo>
                    <a:lnTo>
                      <a:pt x="1327" y="1112"/>
                    </a:lnTo>
                    <a:lnTo>
                      <a:pt x="1296" y="1096"/>
                    </a:lnTo>
                    <a:lnTo>
                      <a:pt x="1276" y="1107"/>
                    </a:lnTo>
                    <a:lnTo>
                      <a:pt x="1244" y="1126"/>
                    </a:lnTo>
                    <a:lnTo>
                      <a:pt x="1255" y="1145"/>
                    </a:lnTo>
                    <a:lnTo>
                      <a:pt x="1268" y="1189"/>
                    </a:lnTo>
                    <a:lnTo>
                      <a:pt x="1288" y="1294"/>
                    </a:lnTo>
                    <a:lnTo>
                      <a:pt x="1259" y="1197"/>
                    </a:lnTo>
                    <a:lnTo>
                      <a:pt x="1244" y="1164"/>
                    </a:lnTo>
                    <a:lnTo>
                      <a:pt x="1229" y="1149"/>
                    </a:lnTo>
                    <a:lnTo>
                      <a:pt x="1209" y="1150"/>
                    </a:lnTo>
                    <a:lnTo>
                      <a:pt x="1149" y="1190"/>
                    </a:lnTo>
                    <a:lnTo>
                      <a:pt x="1093" y="1231"/>
                    </a:lnTo>
                    <a:lnTo>
                      <a:pt x="1039" y="1262"/>
                    </a:lnTo>
                    <a:lnTo>
                      <a:pt x="996" y="1296"/>
                    </a:lnTo>
                    <a:lnTo>
                      <a:pt x="961" y="1331"/>
                    </a:lnTo>
                    <a:lnTo>
                      <a:pt x="921" y="1372"/>
                    </a:lnTo>
                    <a:lnTo>
                      <a:pt x="884" y="1420"/>
                    </a:lnTo>
                    <a:lnTo>
                      <a:pt x="860" y="1457"/>
                    </a:lnTo>
                    <a:lnTo>
                      <a:pt x="839" y="1498"/>
                    </a:lnTo>
                    <a:lnTo>
                      <a:pt x="928" y="1507"/>
                    </a:lnTo>
                    <a:lnTo>
                      <a:pt x="1007" y="1494"/>
                    </a:lnTo>
                    <a:lnTo>
                      <a:pt x="1119" y="1466"/>
                    </a:lnTo>
                    <a:lnTo>
                      <a:pt x="1204" y="1443"/>
                    </a:lnTo>
                    <a:lnTo>
                      <a:pt x="1245" y="1428"/>
                    </a:lnTo>
                    <a:lnTo>
                      <a:pt x="1268" y="1411"/>
                    </a:lnTo>
                    <a:lnTo>
                      <a:pt x="1293" y="1393"/>
                    </a:lnTo>
                    <a:lnTo>
                      <a:pt x="1319" y="1367"/>
                    </a:lnTo>
                    <a:lnTo>
                      <a:pt x="1360" y="1303"/>
                    </a:lnTo>
                    <a:lnTo>
                      <a:pt x="1376" y="1274"/>
                    </a:lnTo>
                    <a:lnTo>
                      <a:pt x="1364" y="1315"/>
                    </a:lnTo>
                    <a:lnTo>
                      <a:pt x="1335" y="1367"/>
                    </a:lnTo>
                    <a:lnTo>
                      <a:pt x="1308" y="1410"/>
                    </a:lnTo>
                    <a:lnTo>
                      <a:pt x="1361" y="1404"/>
                    </a:lnTo>
                    <a:lnTo>
                      <a:pt x="1374" y="1396"/>
                    </a:lnTo>
                    <a:lnTo>
                      <a:pt x="1386" y="1392"/>
                    </a:lnTo>
                    <a:lnTo>
                      <a:pt x="1397" y="1381"/>
                    </a:lnTo>
                    <a:lnTo>
                      <a:pt x="1410" y="1372"/>
                    </a:lnTo>
                    <a:lnTo>
                      <a:pt x="1367" y="1377"/>
                    </a:lnTo>
                    <a:lnTo>
                      <a:pt x="1414" y="1389"/>
                    </a:lnTo>
                    <a:lnTo>
                      <a:pt x="1407" y="1392"/>
                    </a:lnTo>
                    <a:lnTo>
                      <a:pt x="1402" y="1400"/>
                    </a:lnTo>
                    <a:lnTo>
                      <a:pt x="1394" y="1411"/>
                    </a:lnTo>
                    <a:lnTo>
                      <a:pt x="1389" y="1420"/>
                    </a:lnTo>
                    <a:lnTo>
                      <a:pt x="1408" y="1424"/>
                    </a:lnTo>
                    <a:lnTo>
                      <a:pt x="1358" y="1414"/>
                    </a:lnTo>
                    <a:lnTo>
                      <a:pt x="1355" y="1428"/>
                    </a:lnTo>
                    <a:lnTo>
                      <a:pt x="1346" y="1422"/>
                    </a:lnTo>
                    <a:lnTo>
                      <a:pt x="1356" y="1433"/>
                    </a:lnTo>
                    <a:lnTo>
                      <a:pt x="1419" y="1440"/>
                    </a:lnTo>
                    <a:lnTo>
                      <a:pt x="1403" y="1445"/>
                    </a:lnTo>
                    <a:lnTo>
                      <a:pt x="1335" y="1455"/>
                    </a:lnTo>
                    <a:lnTo>
                      <a:pt x="1319" y="1445"/>
                    </a:lnTo>
                    <a:lnTo>
                      <a:pt x="1343" y="1466"/>
                    </a:lnTo>
                    <a:lnTo>
                      <a:pt x="1372" y="1478"/>
                    </a:lnTo>
                    <a:lnTo>
                      <a:pt x="1466" y="1490"/>
                    </a:lnTo>
                    <a:lnTo>
                      <a:pt x="1504" y="1507"/>
                    </a:lnTo>
                    <a:lnTo>
                      <a:pt x="1411" y="1522"/>
                    </a:lnTo>
                    <a:lnTo>
                      <a:pt x="1365" y="1517"/>
                    </a:lnTo>
                    <a:lnTo>
                      <a:pt x="1336" y="1513"/>
                    </a:lnTo>
                    <a:lnTo>
                      <a:pt x="1315" y="1508"/>
                    </a:lnTo>
                    <a:lnTo>
                      <a:pt x="1271" y="1504"/>
                    </a:lnTo>
                    <a:lnTo>
                      <a:pt x="1193" y="1534"/>
                    </a:lnTo>
                    <a:lnTo>
                      <a:pt x="1077" y="1556"/>
                    </a:lnTo>
                    <a:lnTo>
                      <a:pt x="1096" y="1598"/>
                    </a:lnTo>
                    <a:lnTo>
                      <a:pt x="1054" y="1606"/>
                    </a:lnTo>
                    <a:lnTo>
                      <a:pt x="1058" y="1569"/>
                    </a:lnTo>
                    <a:lnTo>
                      <a:pt x="1063" y="1619"/>
                    </a:lnTo>
                    <a:lnTo>
                      <a:pt x="1059" y="1592"/>
                    </a:lnTo>
                    <a:lnTo>
                      <a:pt x="1063" y="1603"/>
                    </a:lnTo>
                    <a:lnTo>
                      <a:pt x="1063" y="1611"/>
                    </a:lnTo>
                    <a:lnTo>
                      <a:pt x="1060" y="1607"/>
                    </a:lnTo>
                    <a:lnTo>
                      <a:pt x="1054" y="1606"/>
                    </a:lnTo>
                    <a:lnTo>
                      <a:pt x="1058" y="1616"/>
                    </a:lnTo>
                    <a:lnTo>
                      <a:pt x="1050" y="1598"/>
                    </a:lnTo>
                    <a:lnTo>
                      <a:pt x="1039" y="1615"/>
                    </a:lnTo>
                    <a:lnTo>
                      <a:pt x="1054" y="1622"/>
                    </a:lnTo>
                    <a:lnTo>
                      <a:pt x="1051" y="1601"/>
                    </a:lnTo>
                    <a:lnTo>
                      <a:pt x="1030" y="1590"/>
                    </a:lnTo>
                    <a:lnTo>
                      <a:pt x="1020" y="1572"/>
                    </a:lnTo>
                    <a:lnTo>
                      <a:pt x="963" y="1580"/>
                    </a:lnTo>
                    <a:lnTo>
                      <a:pt x="910" y="1607"/>
                    </a:lnTo>
                    <a:lnTo>
                      <a:pt x="954" y="1617"/>
                    </a:lnTo>
                    <a:lnTo>
                      <a:pt x="928" y="1654"/>
                    </a:lnTo>
                    <a:lnTo>
                      <a:pt x="908" y="1692"/>
                    </a:lnTo>
                    <a:lnTo>
                      <a:pt x="907" y="1750"/>
                    </a:lnTo>
                    <a:lnTo>
                      <a:pt x="931" y="1834"/>
                    </a:lnTo>
                    <a:lnTo>
                      <a:pt x="967" y="1956"/>
                    </a:lnTo>
                    <a:lnTo>
                      <a:pt x="983" y="2073"/>
                    </a:lnTo>
                    <a:lnTo>
                      <a:pt x="979" y="2186"/>
                    </a:lnTo>
                    <a:lnTo>
                      <a:pt x="963" y="2314"/>
                    </a:lnTo>
                    <a:lnTo>
                      <a:pt x="946" y="2438"/>
                    </a:lnTo>
                    <a:lnTo>
                      <a:pt x="915" y="2561"/>
                    </a:lnTo>
                    <a:lnTo>
                      <a:pt x="907" y="2646"/>
                    </a:lnTo>
                    <a:lnTo>
                      <a:pt x="943" y="2717"/>
                    </a:lnTo>
                    <a:lnTo>
                      <a:pt x="972" y="2767"/>
                    </a:lnTo>
                    <a:lnTo>
                      <a:pt x="1041" y="2815"/>
                    </a:lnTo>
                    <a:lnTo>
                      <a:pt x="1114" y="2868"/>
                    </a:lnTo>
                    <a:lnTo>
                      <a:pt x="969" y="2829"/>
                    </a:lnTo>
                    <a:lnTo>
                      <a:pt x="890" y="2795"/>
                    </a:lnTo>
                    <a:lnTo>
                      <a:pt x="846" y="2773"/>
                    </a:lnTo>
                    <a:lnTo>
                      <a:pt x="818" y="2779"/>
                    </a:lnTo>
                    <a:lnTo>
                      <a:pt x="802" y="2866"/>
                    </a:lnTo>
                    <a:lnTo>
                      <a:pt x="768" y="2803"/>
                    </a:lnTo>
                    <a:lnTo>
                      <a:pt x="729" y="2786"/>
                    </a:lnTo>
                    <a:lnTo>
                      <a:pt x="699" y="2803"/>
                    </a:lnTo>
                    <a:lnTo>
                      <a:pt x="669" y="2834"/>
                    </a:lnTo>
                    <a:lnTo>
                      <a:pt x="645" y="2884"/>
                    </a:lnTo>
                    <a:lnTo>
                      <a:pt x="645" y="2828"/>
                    </a:lnTo>
                    <a:lnTo>
                      <a:pt x="637" y="2795"/>
                    </a:lnTo>
                    <a:lnTo>
                      <a:pt x="598" y="2802"/>
                    </a:lnTo>
                    <a:lnTo>
                      <a:pt x="583" y="2817"/>
                    </a:lnTo>
                    <a:lnTo>
                      <a:pt x="537" y="2828"/>
                    </a:lnTo>
                    <a:lnTo>
                      <a:pt x="329" y="2846"/>
                    </a:lnTo>
                  </a:path>
                </a:pathLst>
              </a:custGeom>
              <a:gradFill rotWithShape="0">
                <a:gsLst>
                  <a:gs pos="0">
                    <a:srgbClr val="AE7502">
                      <a:gamma/>
                      <a:shade val="46275"/>
                      <a:invGamma/>
                    </a:srgbClr>
                  </a:gs>
                  <a:gs pos="100000">
                    <a:srgbClr val="AE7502"/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+mn-cs"/>
                </a:endParaRPr>
              </a:p>
            </p:txBody>
          </p:sp>
        </p:grpSp>
        <p:sp>
          <p:nvSpPr>
            <p:cNvPr id="1074" name="Freeform 50">
              <a:extLst>
                <a:ext uri="{FF2B5EF4-FFF2-40B4-BE49-F238E27FC236}">
                  <a16:creationId xmlns:a16="http://schemas.microsoft.com/office/drawing/2014/main" id="{C49DBEAA-8AFB-D243-BB02-158455C630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28" y="1938"/>
              <a:ext cx="508" cy="1594"/>
            </a:xfrm>
            <a:custGeom>
              <a:avLst/>
              <a:gdLst/>
              <a:ahLst/>
              <a:cxnLst>
                <a:cxn ang="0">
                  <a:pos x="155" y="194"/>
                </a:cxn>
                <a:cxn ang="0">
                  <a:pos x="215" y="371"/>
                </a:cxn>
                <a:cxn ang="0">
                  <a:pos x="330" y="856"/>
                </a:cxn>
                <a:cxn ang="0">
                  <a:pos x="198" y="1204"/>
                </a:cxn>
                <a:cxn ang="0">
                  <a:pos x="111" y="1450"/>
                </a:cxn>
                <a:cxn ang="0">
                  <a:pos x="174" y="1446"/>
                </a:cxn>
                <a:cxn ang="0">
                  <a:pos x="211" y="1308"/>
                </a:cxn>
                <a:cxn ang="0">
                  <a:pos x="156" y="1551"/>
                </a:cxn>
                <a:cxn ang="0">
                  <a:pos x="223" y="1343"/>
                </a:cxn>
                <a:cxn ang="0">
                  <a:pos x="223" y="1168"/>
                </a:cxn>
                <a:cxn ang="0">
                  <a:pos x="407" y="976"/>
                </a:cxn>
                <a:cxn ang="0">
                  <a:pos x="346" y="690"/>
                </a:cxn>
                <a:cxn ang="0">
                  <a:pos x="259" y="462"/>
                </a:cxn>
                <a:cxn ang="0">
                  <a:pos x="269" y="496"/>
                </a:cxn>
                <a:cxn ang="0">
                  <a:pos x="279" y="716"/>
                </a:cxn>
                <a:cxn ang="0">
                  <a:pos x="261" y="889"/>
                </a:cxn>
                <a:cxn ang="0">
                  <a:pos x="261" y="1160"/>
                </a:cxn>
                <a:cxn ang="0">
                  <a:pos x="245" y="1379"/>
                </a:cxn>
                <a:cxn ang="0">
                  <a:pos x="242" y="1522"/>
                </a:cxn>
                <a:cxn ang="0">
                  <a:pos x="265" y="1500"/>
                </a:cxn>
                <a:cxn ang="0">
                  <a:pos x="262" y="1579"/>
                </a:cxn>
                <a:cxn ang="0">
                  <a:pos x="288" y="1370"/>
                </a:cxn>
                <a:cxn ang="0">
                  <a:pos x="274" y="1028"/>
                </a:cxn>
                <a:cxn ang="0">
                  <a:pos x="269" y="803"/>
                </a:cxn>
                <a:cxn ang="0">
                  <a:pos x="269" y="567"/>
                </a:cxn>
                <a:cxn ang="0">
                  <a:pos x="350" y="218"/>
                </a:cxn>
                <a:cxn ang="0">
                  <a:pos x="307" y="444"/>
                </a:cxn>
                <a:cxn ang="0">
                  <a:pos x="298" y="572"/>
                </a:cxn>
                <a:cxn ang="0">
                  <a:pos x="405" y="730"/>
                </a:cxn>
                <a:cxn ang="0">
                  <a:pos x="405" y="900"/>
                </a:cxn>
                <a:cxn ang="0">
                  <a:pos x="307" y="1099"/>
                </a:cxn>
                <a:cxn ang="0">
                  <a:pos x="322" y="1291"/>
                </a:cxn>
                <a:cxn ang="0">
                  <a:pos x="346" y="1437"/>
                </a:cxn>
                <a:cxn ang="0">
                  <a:pos x="402" y="1525"/>
                </a:cxn>
                <a:cxn ang="0">
                  <a:pos x="388" y="1474"/>
                </a:cxn>
                <a:cxn ang="0">
                  <a:pos x="342" y="1308"/>
                </a:cxn>
                <a:cxn ang="0">
                  <a:pos x="326" y="1073"/>
                </a:cxn>
                <a:cxn ang="0">
                  <a:pos x="393" y="815"/>
                </a:cxn>
                <a:cxn ang="0">
                  <a:pos x="394" y="572"/>
                </a:cxn>
                <a:cxn ang="0">
                  <a:pos x="360" y="400"/>
                </a:cxn>
                <a:cxn ang="0">
                  <a:pos x="417" y="252"/>
                </a:cxn>
                <a:cxn ang="0">
                  <a:pos x="388" y="140"/>
                </a:cxn>
                <a:cxn ang="0">
                  <a:pos x="303" y="280"/>
                </a:cxn>
                <a:cxn ang="0">
                  <a:pos x="269" y="419"/>
                </a:cxn>
                <a:cxn ang="0">
                  <a:pos x="279" y="166"/>
                </a:cxn>
                <a:cxn ang="0">
                  <a:pos x="279" y="0"/>
                </a:cxn>
                <a:cxn ang="0">
                  <a:pos x="249" y="261"/>
                </a:cxn>
                <a:cxn ang="0">
                  <a:pos x="211" y="340"/>
                </a:cxn>
                <a:cxn ang="0">
                  <a:pos x="93" y="174"/>
                </a:cxn>
              </a:cxnLst>
              <a:rect l="0" t="0" r="r" b="b"/>
              <a:pathLst>
                <a:path w="474" h="1583">
                  <a:moveTo>
                    <a:pt x="93" y="174"/>
                  </a:moveTo>
                  <a:lnTo>
                    <a:pt x="155" y="194"/>
                  </a:lnTo>
                  <a:lnTo>
                    <a:pt x="170" y="258"/>
                  </a:lnTo>
                  <a:lnTo>
                    <a:pt x="215" y="371"/>
                  </a:lnTo>
                  <a:lnTo>
                    <a:pt x="263" y="567"/>
                  </a:lnTo>
                  <a:lnTo>
                    <a:pt x="330" y="856"/>
                  </a:lnTo>
                  <a:lnTo>
                    <a:pt x="289" y="1073"/>
                  </a:lnTo>
                  <a:lnTo>
                    <a:pt x="198" y="1204"/>
                  </a:lnTo>
                  <a:lnTo>
                    <a:pt x="189" y="1325"/>
                  </a:lnTo>
                  <a:lnTo>
                    <a:pt x="111" y="1450"/>
                  </a:lnTo>
                  <a:lnTo>
                    <a:pt x="0" y="1560"/>
                  </a:lnTo>
                  <a:lnTo>
                    <a:pt x="174" y="1446"/>
                  </a:lnTo>
                  <a:lnTo>
                    <a:pt x="203" y="1325"/>
                  </a:lnTo>
                  <a:lnTo>
                    <a:pt x="211" y="1308"/>
                  </a:lnTo>
                  <a:lnTo>
                    <a:pt x="208" y="1446"/>
                  </a:lnTo>
                  <a:lnTo>
                    <a:pt x="156" y="1551"/>
                  </a:lnTo>
                  <a:lnTo>
                    <a:pt x="208" y="1500"/>
                  </a:lnTo>
                  <a:lnTo>
                    <a:pt x="223" y="1343"/>
                  </a:lnTo>
                  <a:lnTo>
                    <a:pt x="223" y="1230"/>
                  </a:lnTo>
                  <a:lnTo>
                    <a:pt x="223" y="1168"/>
                  </a:lnTo>
                  <a:lnTo>
                    <a:pt x="293" y="1032"/>
                  </a:lnTo>
                  <a:lnTo>
                    <a:pt x="407" y="976"/>
                  </a:lnTo>
                  <a:lnTo>
                    <a:pt x="428" y="837"/>
                  </a:lnTo>
                  <a:lnTo>
                    <a:pt x="346" y="690"/>
                  </a:lnTo>
                  <a:lnTo>
                    <a:pt x="304" y="545"/>
                  </a:lnTo>
                  <a:lnTo>
                    <a:pt x="259" y="462"/>
                  </a:lnTo>
                  <a:lnTo>
                    <a:pt x="241" y="325"/>
                  </a:lnTo>
                  <a:lnTo>
                    <a:pt x="269" y="496"/>
                  </a:lnTo>
                  <a:lnTo>
                    <a:pt x="299" y="572"/>
                  </a:lnTo>
                  <a:lnTo>
                    <a:pt x="279" y="716"/>
                  </a:lnTo>
                  <a:lnTo>
                    <a:pt x="278" y="768"/>
                  </a:lnTo>
                  <a:lnTo>
                    <a:pt x="261" y="889"/>
                  </a:lnTo>
                  <a:lnTo>
                    <a:pt x="261" y="1028"/>
                  </a:lnTo>
                  <a:lnTo>
                    <a:pt x="261" y="1160"/>
                  </a:lnTo>
                  <a:lnTo>
                    <a:pt x="255" y="1264"/>
                  </a:lnTo>
                  <a:lnTo>
                    <a:pt x="245" y="1379"/>
                  </a:lnTo>
                  <a:lnTo>
                    <a:pt x="245" y="1465"/>
                  </a:lnTo>
                  <a:lnTo>
                    <a:pt x="242" y="1522"/>
                  </a:lnTo>
                  <a:lnTo>
                    <a:pt x="261" y="1428"/>
                  </a:lnTo>
                  <a:lnTo>
                    <a:pt x="265" y="1500"/>
                  </a:lnTo>
                  <a:lnTo>
                    <a:pt x="269" y="1513"/>
                  </a:lnTo>
                  <a:lnTo>
                    <a:pt x="262" y="1579"/>
                  </a:lnTo>
                  <a:lnTo>
                    <a:pt x="298" y="1474"/>
                  </a:lnTo>
                  <a:lnTo>
                    <a:pt x="288" y="1370"/>
                  </a:lnTo>
                  <a:lnTo>
                    <a:pt x="284" y="1177"/>
                  </a:lnTo>
                  <a:lnTo>
                    <a:pt x="274" y="1028"/>
                  </a:lnTo>
                  <a:lnTo>
                    <a:pt x="274" y="923"/>
                  </a:lnTo>
                  <a:lnTo>
                    <a:pt x="269" y="803"/>
                  </a:lnTo>
                  <a:lnTo>
                    <a:pt x="269" y="673"/>
                  </a:lnTo>
                  <a:lnTo>
                    <a:pt x="269" y="567"/>
                  </a:lnTo>
                  <a:lnTo>
                    <a:pt x="284" y="453"/>
                  </a:lnTo>
                  <a:lnTo>
                    <a:pt x="350" y="218"/>
                  </a:lnTo>
                  <a:lnTo>
                    <a:pt x="326" y="365"/>
                  </a:lnTo>
                  <a:lnTo>
                    <a:pt x="307" y="444"/>
                  </a:lnTo>
                  <a:lnTo>
                    <a:pt x="344" y="515"/>
                  </a:lnTo>
                  <a:lnTo>
                    <a:pt x="298" y="572"/>
                  </a:lnTo>
                  <a:lnTo>
                    <a:pt x="336" y="626"/>
                  </a:lnTo>
                  <a:lnTo>
                    <a:pt x="405" y="730"/>
                  </a:lnTo>
                  <a:lnTo>
                    <a:pt x="415" y="789"/>
                  </a:lnTo>
                  <a:lnTo>
                    <a:pt x="405" y="900"/>
                  </a:lnTo>
                  <a:lnTo>
                    <a:pt x="376" y="997"/>
                  </a:lnTo>
                  <a:lnTo>
                    <a:pt x="307" y="1099"/>
                  </a:lnTo>
                  <a:lnTo>
                    <a:pt x="317" y="1195"/>
                  </a:lnTo>
                  <a:lnTo>
                    <a:pt x="322" y="1291"/>
                  </a:lnTo>
                  <a:lnTo>
                    <a:pt x="326" y="1379"/>
                  </a:lnTo>
                  <a:lnTo>
                    <a:pt x="346" y="1437"/>
                  </a:lnTo>
                  <a:lnTo>
                    <a:pt x="368" y="1490"/>
                  </a:lnTo>
                  <a:lnTo>
                    <a:pt x="402" y="1525"/>
                  </a:lnTo>
                  <a:lnTo>
                    <a:pt x="473" y="1582"/>
                  </a:lnTo>
                  <a:lnTo>
                    <a:pt x="388" y="1474"/>
                  </a:lnTo>
                  <a:lnTo>
                    <a:pt x="360" y="1388"/>
                  </a:lnTo>
                  <a:lnTo>
                    <a:pt x="342" y="1308"/>
                  </a:lnTo>
                  <a:lnTo>
                    <a:pt x="336" y="1211"/>
                  </a:lnTo>
                  <a:lnTo>
                    <a:pt x="326" y="1073"/>
                  </a:lnTo>
                  <a:lnTo>
                    <a:pt x="383" y="947"/>
                  </a:lnTo>
                  <a:lnTo>
                    <a:pt x="393" y="815"/>
                  </a:lnTo>
                  <a:lnTo>
                    <a:pt x="387" y="683"/>
                  </a:lnTo>
                  <a:lnTo>
                    <a:pt x="394" y="572"/>
                  </a:lnTo>
                  <a:lnTo>
                    <a:pt x="342" y="496"/>
                  </a:lnTo>
                  <a:lnTo>
                    <a:pt x="360" y="400"/>
                  </a:lnTo>
                  <a:lnTo>
                    <a:pt x="375" y="316"/>
                  </a:lnTo>
                  <a:lnTo>
                    <a:pt x="417" y="252"/>
                  </a:lnTo>
                  <a:lnTo>
                    <a:pt x="355" y="306"/>
                  </a:lnTo>
                  <a:lnTo>
                    <a:pt x="388" y="140"/>
                  </a:lnTo>
                  <a:lnTo>
                    <a:pt x="336" y="210"/>
                  </a:lnTo>
                  <a:lnTo>
                    <a:pt x="303" y="280"/>
                  </a:lnTo>
                  <a:lnTo>
                    <a:pt x="284" y="374"/>
                  </a:lnTo>
                  <a:lnTo>
                    <a:pt x="269" y="419"/>
                  </a:lnTo>
                  <a:lnTo>
                    <a:pt x="261" y="306"/>
                  </a:lnTo>
                  <a:lnTo>
                    <a:pt x="279" y="166"/>
                  </a:lnTo>
                  <a:lnTo>
                    <a:pt x="279" y="78"/>
                  </a:lnTo>
                  <a:lnTo>
                    <a:pt x="279" y="0"/>
                  </a:lnTo>
                  <a:lnTo>
                    <a:pt x="261" y="183"/>
                  </a:lnTo>
                  <a:lnTo>
                    <a:pt x="249" y="261"/>
                  </a:lnTo>
                  <a:lnTo>
                    <a:pt x="236" y="306"/>
                  </a:lnTo>
                  <a:lnTo>
                    <a:pt x="211" y="340"/>
                  </a:lnTo>
                  <a:lnTo>
                    <a:pt x="126" y="252"/>
                  </a:lnTo>
                  <a:lnTo>
                    <a:pt x="93" y="174"/>
                  </a:lnTo>
                </a:path>
              </a:pathLst>
            </a:custGeom>
            <a:solidFill>
              <a:srgbClr val="60402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grpSp>
          <p:nvGrpSpPr>
            <p:cNvPr id="13323" name="Group 51">
              <a:extLst>
                <a:ext uri="{FF2B5EF4-FFF2-40B4-BE49-F238E27FC236}">
                  <a16:creationId xmlns:a16="http://schemas.microsoft.com/office/drawing/2014/main" id="{E9816759-9745-BF49-94DF-A449967C915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43" y="2611"/>
              <a:ext cx="685" cy="59"/>
              <a:chOff x="3040" y="2789"/>
              <a:chExt cx="635" cy="58"/>
            </a:xfrm>
          </p:grpSpPr>
          <p:sp>
            <p:nvSpPr>
              <p:cNvPr id="1076" name="Rectangle 52">
                <a:extLst>
                  <a:ext uri="{FF2B5EF4-FFF2-40B4-BE49-F238E27FC236}">
                    <a16:creationId xmlns:a16="http://schemas.microsoft.com/office/drawing/2014/main" id="{C0E7BB51-DD38-1644-845E-62B78781F9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2787"/>
                <a:ext cx="636" cy="60"/>
              </a:xfrm>
              <a:prstGeom prst="rect">
                <a:avLst/>
              </a:prstGeom>
              <a:solidFill>
                <a:srgbClr val="A6924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it-IT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  <p:sp>
            <p:nvSpPr>
              <p:cNvPr id="1077" name="Rectangle 53">
                <a:extLst>
                  <a:ext uri="{FF2B5EF4-FFF2-40B4-BE49-F238E27FC236}">
                    <a16:creationId xmlns:a16="http://schemas.microsoft.com/office/drawing/2014/main" id="{12E21000-2840-F840-A95F-56C78F4E664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2787"/>
                <a:ext cx="636" cy="60"/>
              </a:xfrm>
              <a:prstGeom prst="rect">
                <a:avLst/>
              </a:prstGeom>
              <a:solidFill>
                <a:srgbClr val="A6924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it-IT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3324" name="Group 54">
              <a:extLst>
                <a:ext uri="{FF2B5EF4-FFF2-40B4-BE49-F238E27FC236}">
                  <a16:creationId xmlns:a16="http://schemas.microsoft.com/office/drawing/2014/main" id="{F53767AC-855A-9B4B-A645-5D9DC065641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43" y="3060"/>
              <a:ext cx="673" cy="61"/>
              <a:chOff x="3040" y="3265"/>
              <a:chExt cx="625" cy="60"/>
            </a:xfrm>
          </p:grpSpPr>
          <p:sp>
            <p:nvSpPr>
              <p:cNvPr id="1079" name="Rectangle 55">
                <a:extLst>
                  <a:ext uri="{FF2B5EF4-FFF2-40B4-BE49-F238E27FC236}">
                    <a16:creationId xmlns:a16="http://schemas.microsoft.com/office/drawing/2014/main" id="{5860773E-BF98-C94A-A82A-FCC8CF3736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3265"/>
                <a:ext cx="627" cy="60"/>
              </a:xfrm>
              <a:prstGeom prst="rect">
                <a:avLst/>
              </a:prstGeom>
              <a:solidFill>
                <a:srgbClr val="A6924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it-IT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  <p:sp>
            <p:nvSpPr>
              <p:cNvPr id="1080" name="Rectangle 56">
                <a:extLst>
                  <a:ext uri="{FF2B5EF4-FFF2-40B4-BE49-F238E27FC236}">
                    <a16:creationId xmlns:a16="http://schemas.microsoft.com/office/drawing/2014/main" id="{EA1A2EFC-D31D-B245-A09E-2C5079F38E4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3265"/>
                <a:ext cx="627" cy="60"/>
              </a:xfrm>
              <a:prstGeom prst="rect">
                <a:avLst/>
              </a:prstGeom>
              <a:solidFill>
                <a:srgbClr val="A6924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it-IT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</a:endParaRPr>
              </a:p>
            </p:txBody>
          </p:sp>
        </p:grpSp>
        <p:grpSp>
          <p:nvGrpSpPr>
            <p:cNvPr id="13325" name="Group 57">
              <a:extLst>
                <a:ext uri="{FF2B5EF4-FFF2-40B4-BE49-F238E27FC236}">
                  <a16:creationId xmlns:a16="http://schemas.microsoft.com/office/drawing/2014/main" id="{45FE93A9-7AFB-B94D-B40A-977E3A8F4EA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24" y="843"/>
              <a:ext cx="2907" cy="1436"/>
              <a:chOff x="1664" y="593"/>
              <a:chExt cx="3184" cy="1936"/>
            </a:xfrm>
          </p:grpSpPr>
          <p:sp>
            <p:nvSpPr>
              <p:cNvPr id="1082" name="Freeform 58">
                <a:extLst>
                  <a:ext uri="{FF2B5EF4-FFF2-40B4-BE49-F238E27FC236}">
                    <a16:creationId xmlns:a16="http://schemas.microsoft.com/office/drawing/2014/main" id="{80C11C67-BC58-E545-8083-DE2EC41288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4" y="590"/>
                <a:ext cx="3184" cy="1942"/>
              </a:xfrm>
              <a:custGeom>
                <a:avLst/>
                <a:gdLst/>
                <a:ahLst/>
                <a:cxnLst>
                  <a:cxn ang="0">
                    <a:pos x="1321" y="14"/>
                  </a:cxn>
                  <a:cxn ang="0">
                    <a:pos x="1269" y="35"/>
                  </a:cxn>
                  <a:cxn ang="0">
                    <a:pos x="1215" y="131"/>
                  </a:cxn>
                  <a:cxn ang="0">
                    <a:pos x="1117" y="194"/>
                  </a:cxn>
                  <a:cxn ang="0">
                    <a:pos x="986" y="207"/>
                  </a:cxn>
                  <a:cxn ang="0">
                    <a:pos x="887" y="250"/>
                  </a:cxn>
                  <a:cxn ang="0">
                    <a:pos x="819" y="376"/>
                  </a:cxn>
                  <a:cxn ang="0">
                    <a:pos x="628" y="292"/>
                  </a:cxn>
                  <a:cxn ang="0">
                    <a:pos x="417" y="444"/>
                  </a:cxn>
                  <a:cxn ang="0">
                    <a:pos x="509" y="742"/>
                  </a:cxn>
                  <a:cxn ang="0">
                    <a:pos x="554" y="870"/>
                  </a:cxn>
                  <a:cxn ang="0">
                    <a:pos x="363" y="914"/>
                  </a:cxn>
                  <a:cxn ang="0">
                    <a:pos x="379" y="1094"/>
                  </a:cxn>
                  <a:cxn ang="0">
                    <a:pos x="259" y="1214"/>
                  </a:cxn>
                  <a:cxn ang="0">
                    <a:pos x="92" y="1257"/>
                  </a:cxn>
                  <a:cxn ang="0">
                    <a:pos x="30" y="1353"/>
                  </a:cxn>
                  <a:cxn ang="0">
                    <a:pos x="114" y="1452"/>
                  </a:cxn>
                  <a:cxn ang="0">
                    <a:pos x="244" y="1559"/>
                  </a:cxn>
                  <a:cxn ang="0">
                    <a:pos x="371" y="1524"/>
                  </a:cxn>
                  <a:cxn ang="0">
                    <a:pos x="524" y="1473"/>
                  </a:cxn>
                  <a:cxn ang="0">
                    <a:pos x="721" y="1439"/>
                  </a:cxn>
                  <a:cxn ang="0">
                    <a:pos x="918" y="1323"/>
                  </a:cxn>
                  <a:cxn ang="0">
                    <a:pos x="956" y="1452"/>
                  </a:cxn>
                  <a:cxn ang="0">
                    <a:pos x="775" y="1495"/>
                  </a:cxn>
                  <a:cxn ang="0">
                    <a:pos x="630" y="1603"/>
                  </a:cxn>
                  <a:cxn ang="0">
                    <a:pos x="653" y="1762"/>
                  </a:cxn>
                  <a:cxn ang="0">
                    <a:pos x="707" y="1863"/>
                  </a:cxn>
                  <a:cxn ang="0">
                    <a:pos x="864" y="1900"/>
                  </a:cxn>
                  <a:cxn ang="0">
                    <a:pos x="1070" y="1900"/>
                  </a:cxn>
                  <a:cxn ang="0">
                    <a:pos x="1002" y="1711"/>
                  </a:cxn>
                  <a:cxn ang="0">
                    <a:pos x="1100" y="1596"/>
                  </a:cxn>
                  <a:cxn ang="0">
                    <a:pos x="1230" y="1719"/>
                  </a:cxn>
                  <a:cxn ang="0">
                    <a:pos x="1314" y="1596"/>
                  </a:cxn>
                  <a:cxn ang="0">
                    <a:pos x="1426" y="1495"/>
                  </a:cxn>
                  <a:cxn ang="0">
                    <a:pos x="1480" y="1302"/>
                  </a:cxn>
                  <a:cxn ang="0">
                    <a:pos x="1501" y="1468"/>
                  </a:cxn>
                  <a:cxn ang="0">
                    <a:pos x="1555" y="1603"/>
                  </a:cxn>
                  <a:cxn ang="0">
                    <a:pos x="1662" y="1684"/>
                  </a:cxn>
                  <a:cxn ang="0">
                    <a:pos x="1791" y="1790"/>
                  </a:cxn>
                  <a:cxn ang="0">
                    <a:pos x="1949" y="1892"/>
                  </a:cxn>
                  <a:cxn ang="0">
                    <a:pos x="2147" y="1885"/>
                  </a:cxn>
                  <a:cxn ang="0">
                    <a:pos x="2296" y="1868"/>
                  </a:cxn>
                  <a:cxn ang="0">
                    <a:pos x="2548" y="1865"/>
                  </a:cxn>
                  <a:cxn ang="0">
                    <a:pos x="2580" y="1665"/>
                  </a:cxn>
                  <a:cxn ang="0">
                    <a:pos x="2525" y="1546"/>
                  </a:cxn>
                  <a:cxn ang="0">
                    <a:pos x="2618" y="1417"/>
                  </a:cxn>
                  <a:cxn ang="0">
                    <a:pos x="2831" y="1588"/>
                  </a:cxn>
                  <a:cxn ang="0">
                    <a:pos x="3057" y="1647"/>
                  </a:cxn>
                  <a:cxn ang="0">
                    <a:pos x="3163" y="1417"/>
                  </a:cxn>
                  <a:cxn ang="0">
                    <a:pos x="3172" y="1179"/>
                  </a:cxn>
                  <a:cxn ang="0">
                    <a:pos x="2961" y="967"/>
                  </a:cxn>
                  <a:cxn ang="0">
                    <a:pos x="2824" y="939"/>
                  </a:cxn>
                  <a:cxn ang="0">
                    <a:pos x="2854" y="758"/>
                  </a:cxn>
                  <a:cxn ang="0">
                    <a:pos x="2786" y="653"/>
                  </a:cxn>
                  <a:cxn ang="0">
                    <a:pos x="2541" y="525"/>
                  </a:cxn>
                  <a:cxn ang="0">
                    <a:pos x="2488" y="259"/>
                  </a:cxn>
                  <a:cxn ang="0">
                    <a:pos x="2323" y="194"/>
                  </a:cxn>
                  <a:cxn ang="0">
                    <a:pos x="2079" y="72"/>
                  </a:cxn>
                  <a:cxn ang="0">
                    <a:pos x="1880" y="0"/>
                  </a:cxn>
                  <a:cxn ang="0">
                    <a:pos x="1716" y="109"/>
                  </a:cxn>
                  <a:cxn ang="0">
                    <a:pos x="1517" y="35"/>
                  </a:cxn>
                </a:cxnLst>
                <a:rect l="0" t="0" r="r" b="b"/>
                <a:pathLst>
                  <a:path w="3184" h="1936">
                    <a:moveTo>
                      <a:pt x="1426" y="72"/>
                    </a:moveTo>
                    <a:lnTo>
                      <a:pt x="1379" y="35"/>
                    </a:lnTo>
                    <a:lnTo>
                      <a:pt x="1321" y="14"/>
                    </a:lnTo>
                    <a:lnTo>
                      <a:pt x="1269" y="14"/>
                    </a:lnTo>
                    <a:lnTo>
                      <a:pt x="1290" y="30"/>
                    </a:lnTo>
                    <a:lnTo>
                      <a:pt x="1269" y="35"/>
                    </a:lnTo>
                    <a:lnTo>
                      <a:pt x="1207" y="72"/>
                    </a:lnTo>
                    <a:lnTo>
                      <a:pt x="1207" y="101"/>
                    </a:lnTo>
                    <a:lnTo>
                      <a:pt x="1215" y="131"/>
                    </a:lnTo>
                    <a:lnTo>
                      <a:pt x="1168" y="152"/>
                    </a:lnTo>
                    <a:lnTo>
                      <a:pt x="1154" y="180"/>
                    </a:lnTo>
                    <a:lnTo>
                      <a:pt x="1117" y="194"/>
                    </a:lnTo>
                    <a:lnTo>
                      <a:pt x="1070" y="173"/>
                    </a:lnTo>
                    <a:lnTo>
                      <a:pt x="1016" y="173"/>
                    </a:lnTo>
                    <a:lnTo>
                      <a:pt x="986" y="207"/>
                    </a:lnTo>
                    <a:lnTo>
                      <a:pt x="932" y="202"/>
                    </a:lnTo>
                    <a:lnTo>
                      <a:pt x="902" y="215"/>
                    </a:lnTo>
                    <a:lnTo>
                      <a:pt x="887" y="250"/>
                    </a:lnTo>
                    <a:lnTo>
                      <a:pt x="834" y="259"/>
                    </a:lnTo>
                    <a:lnTo>
                      <a:pt x="803" y="287"/>
                    </a:lnTo>
                    <a:lnTo>
                      <a:pt x="819" y="376"/>
                    </a:lnTo>
                    <a:lnTo>
                      <a:pt x="757" y="389"/>
                    </a:lnTo>
                    <a:lnTo>
                      <a:pt x="682" y="325"/>
                    </a:lnTo>
                    <a:lnTo>
                      <a:pt x="628" y="292"/>
                    </a:lnTo>
                    <a:lnTo>
                      <a:pt x="562" y="305"/>
                    </a:lnTo>
                    <a:lnTo>
                      <a:pt x="477" y="348"/>
                    </a:lnTo>
                    <a:lnTo>
                      <a:pt x="417" y="444"/>
                    </a:lnTo>
                    <a:lnTo>
                      <a:pt x="501" y="607"/>
                    </a:lnTo>
                    <a:lnTo>
                      <a:pt x="524" y="669"/>
                    </a:lnTo>
                    <a:lnTo>
                      <a:pt x="509" y="742"/>
                    </a:lnTo>
                    <a:lnTo>
                      <a:pt x="599" y="769"/>
                    </a:lnTo>
                    <a:lnTo>
                      <a:pt x="623" y="833"/>
                    </a:lnTo>
                    <a:lnTo>
                      <a:pt x="554" y="870"/>
                    </a:lnTo>
                    <a:lnTo>
                      <a:pt x="463" y="827"/>
                    </a:lnTo>
                    <a:lnTo>
                      <a:pt x="401" y="870"/>
                    </a:lnTo>
                    <a:lnTo>
                      <a:pt x="363" y="914"/>
                    </a:lnTo>
                    <a:lnTo>
                      <a:pt x="310" y="958"/>
                    </a:lnTo>
                    <a:lnTo>
                      <a:pt x="303" y="1021"/>
                    </a:lnTo>
                    <a:lnTo>
                      <a:pt x="379" y="1094"/>
                    </a:lnTo>
                    <a:lnTo>
                      <a:pt x="340" y="1129"/>
                    </a:lnTo>
                    <a:lnTo>
                      <a:pt x="325" y="1164"/>
                    </a:lnTo>
                    <a:lnTo>
                      <a:pt x="259" y="1214"/>
                    </a:lnTo>
                    <a:lnTo>
                      <a:pt x="190" y="1236"/>
                    </a:lnTo>
                    <a:lnTo>
                      <a:pt x="114" y="1252"/>
                    </a:lnTo>
                    <a:lnTo>
                      <a:pt x="92" y="1257"/>
                    </a:lnTo>
                    <a:lnTo>
                      <a:pt x="16" y="1279"/>
                    </a:lnTo>
                    <a:lnTo>
                      <a:pt x="0" y="1331"/>
                    </a:lnTo>
                    <a:lnTo>
                      <a:pt x="30" y="1353"/>
                    </a:lnTo>
                    <a:lnTo>
                      <a:pt x="68" y="1382"/>
                    </a:lnTo>
                    <a:lnTo>
                      <a:pt x="68" y="1425"/>
                    </a:lnTo>
                    <a:lnTo>
                      <a:pt x="114" y="1452"/>
                    </a:lnTo>
                    <a:lnTo>
                      <a:pt x="138" y="1516"/>
                    </a:lnTo>
                    <a:lnTo>
                      <a:pt x="182" y="1582"/>
                    </a:lnTo>
                    <a:lnTo>
                      <a:pt x="244" y="1559"/>
                    </a:lnTo>
                    <a:lnTo>
                      <a:pt x="295" y="1509"/>
                    </a:lnTo>
                    <a:lnTo>
                      <a:pt x="333" y="1509"/>
                    </a:lnTo>
                    <a:lnTo>
                      <a:pt x="371" y="1524"/>
                    </a:lnTo>
                    <a:lnTo>
                      <a:pt x="409" y="1574"/>
                    </a:lnTo>
                    <a:lnTo>
                      <a:pt x="471" y="1531"/>
                    </a:lnTo>
                    <a:lnTo>
                      <a:pt x="524" y="1473"/>
                    </a:lnTo>
                    <a:lnTo>
                      <a:pt x="577" y="1468"/>
                    </a:lnTo>
                    <a:lnTo>
                      <a:pt x="653" y="1473"/>
                    </a:lnTo>
                    <a:lnTo>
                      <a:pt x="721" y="1439"/>
                    </a:lnTo>
                    <a:lnTo>
                      <a:pt x="760" y="1388"/>
                    </a:lnTo>
                    <a:lnTo>
                      <a:pt x="857" y="1331"/>
                    </a:lnTo>
                    <a:lnTo>
                      <a:pt x="918" y="1323"/>
                    </a:lnTo>
                    <a:lnTo>
                      <a:pt x="941" y="1345"/>
                    </a:lnTo>
                    <a:lnTo>
                      <a:pt x="971" y="1382"/>
                    </a:lnTo>
                    <a:lnTo>
                      <a:pt x="956" y="1452"/>
                    </a:lnTo>
                    <a:lnTo>
                      <a:pt x="894" y="1468"/>
                    </a:lnTo>
                    <a:lnTo>
                      <a:pt x="819" y="1468"/>
                    </a:lnTo>
                    <a:lnTo>
                      <a:pt x="775" y="1495"/>
                    </a:lnTo>
                    <a:lnTo>
                      <a:pt x="768" y="1531"/>
                    </a:lnTo>
                    <a:lnTo>
                      <a:pt x="700" y="1603"/>
                    </a:lnTo>
                    <a:lnTo>
                      <a:pt x="630" y="1603"/>
                    </a:lnTo>
                    <a:lnTo>
                      <a:pt x="585" y="1647"/>
                    </a:lnTo>
                    <a:lnTo>
                      <a:pt x="599" y="1706"/>
                    </a:lnTo>
                    <a:lnTo>
                      <a:pt x="653" y="1762"/>
                    </a:lnTo>
                    <a:lnTo>
                      <a:pt x="630" y="1790"/>
                    </a:lnTo>
                    <a:lnTo>
                      <a:pt x="630" y="1819"/>
                    </a:lnTo>
                    <a:lnTo>
                      <a:pt x="707" y="1863"/>
                    </a:lnTo>
                    <a:lnTo>
                      <a:pt x="714" y="1913"/>
                    </a:lnTo>
                    <a:lnTo>
                      <a:pt x="797" y="1935"/>
                    </a:lnTo>
                    <a:lnTo>
                      <a:pt x="864" y="1900"/>
                    </a:lnTo>
                    <a:lnTo>
                      <a:pt x="918" y="1900"/>
                    </a:lnTo>
                    <a:lnTo>
                      <a:pt x="971" y="1927"/>
                    </a:lnTo>
                    <a:lnTo>
                      <a:pt x="1070" y="1900"/>
                    </a:lnTo>
                    <a:lnTo>
                      <a:pt x="1100" y="1841"/>
                    </a:lnTo>
                    <a:lnTo>
                      <a:pt x="1063" y="1775"/>
                    </a:lnTo>
                    <a:lnTo>
                      <a:pt x="1002" y="1711"/>
                    </a:lnTo>
                    <a:lnTo>
                      <a:pt x="1009" y="1647"/>
                    </a:lnTo>
                    <a:lnTo>
                      <a:pt x="1040" y="1588"/>
                    </a:lnTo>
                    <a:lnTo>
                      <a:pt x="1100" y="1596"/>
                    </a:lnTo>
                    <a:lnTo>
                      <a:pt x="1117" y="1676"/>
                    </a:lnTo>
                    <a:lnTo>
                      <a:pt x="1168" y="1741"/>
                    </a:lnTo>
                    <a:lnTo>
                      <a:pt x="1230" y="1719"/>
                    </a:lnTo>
                    <a:lnTo>
                      <a:pt x="1290" y="1733"/>
                    </a:lnTo>
                    <a:lnTo>
                      <a:pt x="1336" y="1684"/>
                    </a:lnTo>
                    <a:lnTo>
                      <a:pt x="1314" y="1596"/>
                    </a:lnTo>
                    <a:lnTo>
                      <a:pt x="1314" y="1537"/>
                    </a:lnTo>
                    <a:lnTo>
                      <a:pt x="1365" y="1537"/>
                    </a:lnTo>
                    <a:lnTo>
                      <a:pt x="1426" y="1495"/>
                    </a:lnTo>
                    <a:lnTo>
                      <a:pt x="1433" y="1404"/>
                    </a:lnTo>
                    <a:lnTo>
                      <a:pt x="1426" y="1345"/>
                    </a:lnTo>
                    <a:lnTo>
                      <a:pt x="1480" y="1302"/>
                    </a:lnTo>
                    <a:lnTo>
                      <a:pt x="1501" y="1323"/>
                    </a:lnTo>
                    <a:lnTo>
                      <a:pt x="1487" y="1382"/>
                    </a:lnTo>
                    <a:lnTo>
                      <a:pt x="1501" y="1468"/>
                    </a:lnTo>
                    <a:lnTo>
                      <a:pt x="1494" y="1559"/>
                    </a:lnTo>
                    <a:lnTo>
                      <a:pt x="1510" y="1625"/>
                    </a:lnTo>
                    <a:lnTo>
                      <a:pt x="1555" y="1603"/>
                    </a:lnTo>
                    <a:lnTo>
                      <a:pt x="1585" y="1618"/>
                    </a:lnTo>
                    <a:lnTo>
                      <a:pt x="1609" y="1676"/>
                    </a:lnTo>
                    <a:lnTo>
                      <a:pt x="1662" y="1684"/>
                    </a:lnTo>
                    <a:lnTo>
                      <a:pt x="1670" y="1733"/>
                    </a:lnTo>
                    <a:lnTo>
                      <a:pt x="1700" y="1804"/>
                    </a:lnTo>
                    <a:lnTo>
                      <a:pt x="1791" y="1790"/>
                    </a:lnTo>
                    <a:lnTo>
                      <a:pt x="1864" y="1812"/>
                    </a:lnTo>
                    <a:lnTo>
                      <a:pt x="1918" y="1881"/>
                    </a:lnTo>
                    <a:lnTo>
                      <a:pt x="1949" y="1892"/>
                    </a:lnTo>
                    <a:lnTo>
                      <a:pt x="1995" y="1892"/>
                    </a:lnTo>
                    <a:lnTo>
                      <a:pt x="2063" y="1927"/>
                    </a:lnTo>
                    <a:lnTo>
                      <a:pt x="2147" y="1885"/>
                    </a:lnTo>
                    <a:lnTo>
                      <a:pt x="2191" y="1902"/>
                    </a:lnTo>
                    <a:lnTo>
                      <a:pt x="2238" y="1897"/>
                    </a:lnTo>
                    <a:lnTo>
                      <a:pt x="2296" y="1868"/>
                    </a:lnTo>
                    <a:lnTo>
                      <a:pt x="2363" y="1875"/>
                    </a:lnTo>
                    <a:lnTo>
                      <a:pt x="2453" y="1879"/>
                    </a:lnTo>
                    <a:lnTo>
                      <a:pt x="2548" y="1865"/>
                    </a:lnTo>
                    <a:lnTo>
                      <a:pt x="2592" y="1809"/>
                    </a:lnTo>
                    <a:lnTo>
                      <a:pt x="2591" y="1724"/>
                    </a:lnTo>
                    <a:lnTo>
                      <a:pt x="2580" y="1665"/>
                    </a:lnTo>
                    <a:lnTo>
                      <a:pt x="2570" y="1618"/>
                    </a:lnTo>
                    <a:lnTo>
                      <a:pt x="2550" y="1587"/>
                    </a:lnTo>
                    <a:lnTo>
                      <a:pt x="2525" y="1546"/>
                    </a:lnTo>
                    <a:lnTo>
                      <a:pt x="2526" y="1501"/>
                    </a:lnTo>
                    <a:lnTo>
                      <a:pt x="2555" y="1442"/>
                    </a:lnTo>
                    <a:lnTo>
                      <a:pt x="2618" y="1417"/>
                    </a:lnTo>
                    <a:lnTo>
                      <a:pt x="2709" y="1452"/>
                    </a:lnTo>
                    <a:lnTo>
                      <a:pt x="2800" y="1460"/>
                    </a:lnTo>
                    <a:lnTo>
                      <a:pt x="2831" y="1588"/>
                    </a:lnTo>
                    <a:lnTo>
                      <a:pt x="2892" y="1596"/>
                    </a:lnTo>
                    <a:lnTo>
                      <a:pt x="2973" y="1632"/>
                    </a:lnTo>
                    <a:lnTo>
                      <a:pt x="3057" y="1647"/>
                    </a:lnTo>
                    <a:lnTo>
                      <a:pt x="3133" y="1596"/>
                    </a:lnTo>
                    <a:lnTo>
                      <a:pt x="3183" y="1490"/>
                    </a:lnTo>
                    <a:lnTo>
                      <a:pt x="3163" y="1417"/>
                    </a:lnTo>
                    <a:lnTo>
                      <a:pt x="3163" y="1345"/>
                    </a:lnTo>
                    <a:lnTo>
                      <a:pt x="3176" y="1274"/>
                    </a:lnTo>
                    <a:lnTo>
                      <a:pt x="3172" y="1179"/>
                    </a:lnTo>
                    <a:lnTo>
                      <a:pt x="3149" y="1084"/>
                    </a:lnTo>
                    <a:lnTo>
                      <a:pt x="3065" y="966"/>
                    </a:lnTo>
                    <a:lnTo>
                      <a:pt x="2961" y="967"/>
                    </a:lnTo>
                    <a:lnTo>
                      <a:pt x="2786" y="1094"/>
                    </a:lnTo>
                    <a:lnTo>
                      <a:pt x="2672" y="1065"/>
                    </a:lnTo>
                    <a:lnTo>
                      <a:pt x="2824" y="939"/>
                    </a:lnTo>
                    <a:lnTo>
                      <a:pt x="2908" y="905"/>
                    </a:lnTo>
                    <a:lnTo>
                      <a:pt x="2908" y="794"/>
                    </a:lnTo>
                    <a:lnTo>
                      <a:pt x="2854" y="758"/>
                    </a:lnTo>
                    <a:lnTo>
                      <a:pt x="2877" y="720"/>
                    </a:lnTo>
                    <a:lnTo>
                      <a:pt x="2847" y="710"/>
                    </a:lnTo>
                    <a:lnTo>
                      <a:pt x="2786" y="653"/>
                    </a:lnTo>
                    <a:lnTo>
                      <a:pt x="2672" y="576"/>
                    </a:lnTo>
                    <a:lnTo>
                      <a:pt x="2602" y="525"/>
                    </a:lnTo>
                    <a:lnTo>
                      <a:pt x="2541" y="525"/>
                    </a:lnTo>
                    <a:lnTo>
                      <a:pt x="2534" y="440"/>
                    </a:lnTo>
                    <a:lnTo>
                      <a:pt x="2541" y="366"/>
                    </a:lnTo>
                    <a:lnTo>
                      <a:pt x="2488" y="259"/>
                    </a:lnTo>
                    <a:lnTo>
                      <a:pt x="2442" y="194"/>
                    </a:lnTo>
                    <a:lnTo>
                      <a:pt x="2399" y="194"/>
                    </a:lnTo>
                    <a:lnTo>
                      <a:pt x="2323" y="194"/>
                    </a:lnTo>
                    <a:lnTo>
                      <a:pt x="2231" y="109"/>
                    </a:lnTo>
                    <a:lnTo>
                      <a:pt x="2140" y="52"/>
                    </a:lnTo>
                    <a:lnTo>
                      <a:pt x="2079" y="72"/>
                    </a:lnTo>
                    <a:lnTo>
                      <a:pt x="2002" y="43"/>
                    </a:lnTo>
                    <a:lnTo>
                      <a:pt x="1964" y="0"/>
                    </a:lnTo>
                    <a:lnTo>
                      <a:pt x="1880" y="0"/>
                    </a:lnTo>
                    <a:lnTo>
                      <a:pt x="1814" y="0"/>
                    </a:lnTo>
                    <a:lnTo>
                      <a:pt x="1716" y="101"/>
                    </a:lnTo>
                    <a:lnTo>
                      <a:pt x="1716" y="109"/>
                    </a:lnTo>
                    <a:lnTo>
                      <a:pt x="1700" y="14"/>
                    </a:lnTo>
                    <a:lnTo>
                      <a:pt x="1548" y="0"/>
                    </a:lnTo>
                    <a:lnTo>
                      <a:pt x="1517" y="35"/>
                    </a:lnTo>
                    <a:lnTo>
                      <a:pt x="1426" y="72"/>
                    </a:lnTo>
                  </a:path>
                </a:pathLst>
              </a:custGeom>
              <a:gradFill rotWithShape="0">
                <a:gsLst>
                  <a:gs pos="0">
                    <a:srgbClr val="CAD3AD"/>
                  </a:gs>
                  <a:gs pos="100000">
                    <a:srgbClr val="CAD3A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+mn-cs"/>
                </a:endParaRPr>
              </a:p>
            </p:txBody>
          </p:sp>
          <p:sp>
            <p:nvSpPr>
              <p:cNvPr id="1083" name="Freeform 59">
                <a:extLst>
                  <a:ext uri="{FF2B5EF4-FFF2-40B4-BE49-F238E27FC236}">
                    <a16:creationId xmlns:a16="http://schemas.microsoft.com/office/drawing/2014/main" id="{A51AE032-C9A4-BD4C-9730-2A5CB5F012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4" y="590"/>
                <a:ext cx="3184" cy="1942"/>
              </a:xfrm>
              <a:custGeom>
                <a:avLst/>
                <a:gdLst/>
                <a:ahLst/>
                <a:cxnLst>
                  <a:cxn ang="0">
                    <a:pos x="1321" y="14"/>
                  </a:cxn>
                  <a:cxn ang="0">
                    <a:pos x="1269" y="35"/>
                  </a:cxn>
                  <a:cxn ang="0">
                    <a:pos x="1215" y="131"/>
                  </a:cxn>
                  <a:cxn ang="0">
                    <a:pos x="1117" y="194"/>
                  </a:cxn>
                  <a:cxn ang="0">
                    <a:pos x="986" y="207"/>
                  </a:cxn>
                  <a:cxn ang="0">
                    <a:pos x="887" y="250"/>
                  </a:cxn>
                  <a:cxn ang="0">
                    <a:pos x="819" y="376"/>
                  </a:cxn>
                  <a:cxn ang="0">
                    <a:pos x="628" y="292"/>
                  </a:cxn>
                  <a:cxn ang="0">
                    <a:pos x="417" y="444"/>
                  </a:cxn>
                  <a:cxn ang="0">
                    <a:pos x="509" y="742"/>
                  </a:cxn>
                  <a:cxn ang="0">
                    <a:pos x="554" y="870"/>
                  </a:cxn>
                  <a:cxn ang="0">
                    <a:pos x="363" y="914"/>
                  </a:cxn>
                  <a:cxn ang="0">
                    <a:pos x="379" y="1094"/>
                  </a:cxn>
                  <a:cxn ang="0">
                    <a:pos x="259" y="1214"/>
                  </a:cxn>
                  <a:cxn ang="0">
                    <a:pos x="92" y="1257"/>
                  </a:cxn>
                  <a:cxn ang="0">
                    <a:pos x="30" y="1353"/>
                  </a:cxn>
                  <a:cxn ang="0">
                    <a:pos x="114" y="1452"/>
                  </a:cxn>
                  <a:cxn ang="0">
                    <a:pos x="244" y="1559"/>
                  </a:cxn>
                  <a:cxn ang="0">
                    <a:pos x="371" y="1524"/>
                  </a:cxn>
                  <a:cxn ang="0">
                    <a:pos x="524" y="1473"/>
                  </a:cxn>
                  <a:cxn ang="0">
                    <a:pos x="721" y="1439"/>
                  </a:cxn>
                  <a:cxn ang="0">
                    <a:pos x="918" y="1323"/>
                  </a:cxn>
                  <a:cxn ang="0">
                    <a:pos x="956" y="1452"/>
                  </a:cxn>
                  <a:cxn ang="0">
                    <a:pos x="775" y="1495"/>
                  </a:cxn>
                  <a:cxn ang="0">
                    <a:pos x="630" y="1603"/>
                  </a:cxn>
                  <a:cxn ang="0">
                    <a:pos x="653" y="1762"/>
                  </a:cxn>
                  <a:cxn ang="0">
                    <a:pos x="707" y="1863"/>
                  </a:cxn>
                  <a:cxn ang="0">
                    <a:pos x="864" y="1900"/>
                  </a:cxn>
                  <a:cxn ang="0">
                    <a:pos x="1070" y="1900"/>
                  </a:cxn>
                  <a:cxn ang="0">
                    <a:pos x="1002" y="1711"/>
                  </a:cxn>
                  <a:cxn ang="0">
                    <a:pos x="1100" y="1596"/>
                  </a:cxn>
                  <a:cxn ang="0">
                    <a:pos x="1230" y="1719"/>
                  </a:cxn>
                  <a:cxn ang="0">
                    <a:pos x="1314" y="1596"/>
                  </a:cxn>
                  <a:cxn ang="0">
                    <a:pos x="1426" y="1495"/>
                  </a:cxn>
                  <a:cxn ang="0">
                    <a:pos x="1480" y="1302"/>
                  </a:cxn>
                  <a:cxn ang="0">
                    <a:pos x="1501" y="1468"/>
                  </a:cxn>
                  <a:cxn ang="0">
                    <a:pos x="1555" y="1603"/>
                  </a:cxn>
                  <a:cxn ang="0">
                    <a:pos x="1662" y="1684"/>
                  </a:cxn>
                  <a:cxn ang="0">
                    <a:pos x="1791" y="1790"/>
                  </a:cxn>
                  <a:cxn ang="0">
                    <a:pos x="1949" y="1892"/>
                  </a:cxn>
                  <a:cxn ang="0">
                    <a:pos x="2147" y="1885"/>
                  </a:cxn>
                  <a:cxn ang="0">
                    <a:pos x="2296" y="1868"/>
                  </a:cxn>
                  <a:cxn ang="0">
                    <a:pos x="2548" y="1865"/>
                  </a:cxn>
                  <a:cxn ang="0">
                    <a:pos x="2580" y="1665"/>
                  </a:cxn>
                  <a:cxn ang="0">
                    <a:pos x="2525" y="1546"/>
                  </a:cxn>
                  <a:cxn ang="0">
                    <a:pos x="2618" y="1417"/>
                  </a:cxn>
                  <a:cxn ang="0">
                    <a:pos x="2831" y="1588"/>
                  </a:cxn>
                  <a:cxn ang="0">
                    <a:pos x="3057" y="1647"/>
                  </a:cxn>
                  <a:cxn ang="0">
                    <a:pos x="3163" y="1417"/>
                  </a:cxn>
                  <a:cxn ang="0">
                    <a:pos x="3172" y="1179"/>
                  </a:cxn>
                  <a:cxn ang="0">
                    <a:pos x="2961" y="967"/>
                  </a:cxn>
                  <a:cxn ang="0">
                    <a:pos x="2824" y="939"/>
                  </a:cxn>
                  <a:cxn ang="0">
                    <a:pos x="2854" y="758"/>
                  </a:cxn>
                  <a:cxn ang="0">
                    <a:pos x="2786" y="653"/>
                  </a:cxn>
                  <a:cxn ang="0">
                    <a:pos x="2541" y="525"/>
                  </a:cxn>
                  <a:cxn ang="0">
                    <a:pos x="2488" y="259"/>
                  </a:cxn>
                  <a:cxn ang="0">
                    <a:pos x="2323" y="194"/>
                  </a:cxn>
                  <a:cxn ang="0">
                    <a:pos x="2079" y="72"/>
                  </a:cxn>
                  <a:cxn ang="0">
                    <a:pos x="1880" y="0"/>
                  </a:cxn>
                  <a:cxn ang="0">
                    <a:pos x="1716" y="109"/>
                  </a:cxn>
                  <a:cxn ang="0">
                    <a:pos x="1517" y="35"/>
                  </a:cxn>
                </a:cxnLst>
                <a:rect l="0" t="0" r="r" b="b"/>
                <a:pathLst>
                  <a:path w="3184" h="1936">
                    <a:moveTo>
                      <a:pt x="1426" y="72"/>
                    </a:moveTo>
                    <a:lnTo>
                      <a:pt x="1379" y="35"/>
                    </a:lnTo>
                    <a:lnTo>
                      <a:pt x="1321" y="14"/>
                    </a:lnTo>
                    <a:lnTo>
                      <a:pt x="1269" y="14"/>
                    </a:lnTo>
                    <a:lnTo>
                      <a:pt x="1290" y="30"/>
                    </a:lnTo>
                    <a:lnTo>
                      <a:pt x="1269" y="35"/>
                    </a:lnTo>
                    <a:lnTo>
                      <a:pt x="1207" y="72"/>
                    </a:lnTo>
                    <a:lnTo>
                      <a:pt x="1207" y="101"/>
                    </a:lnTo>
                    <a:lnTo>
                      <a:pt x="1215" y="131"/>
                    </a:lnTo>
                    <a:lnTo>
                      <a:pt x="1168" y="152"/>
                    </a:lnTo>
                    <a:lnTo>
                      <a:pt x="1154" y="180"/>
                    </a:lnTo>
                    <a:lnTo>
                      <a:pt x="1117" y="194"/>
                    </a:lnTo>
                    <a:lnTo>
                      <a:pt x="1070" y="173"/>
                    </a:lnTo>
                    <a:lnTo>
                      <a:pt x="1016" y="173"/>
                    </a:lnTo>
                    <a:lnTo>
                      <a:pt x="986" y="207"/>
                    </a:lnTo>
                    <a:lnTo>
                      <a:pt x="932" y="202"/>
                    </a:lnTo>
                    <a:lnTo>
                      <a:pt x="902" y="215"/>
                    </a:lnTo>
                    <a:lnTo>
                      <a:pt x="887" y="250"/>
                    </a:lnTo>
                    <a:lnTo>
                      <a:pt x="834" y="259"/>
                    </a:lnTo>
                    <a:lnTo>
                      <a:pt x="803" y="287"/>
                    </a:lnTo>
                    <a:lnTo>
                      <a:pt x="819" y="376"/>
                    </a:lnTo>
                    <a:lnTo>
                      <a:pt x="757" y="389"/>
                    </a:lnTo>
                    <a:lnTo>
                      <a:pt x="682" y="325"/>
                    </a:lnTo>
                    <a:lnTo>
                      <a:pt x="628" y="292"/>
                    </a:lnTo>
                    <a:lnTo>
                      <a:pt x="562" y="305"/>
                    </a:lnTo>
                    <a:lnTo>
                      <a:pt x="477" y="348"/>
                    </a:lnTo>
                    <a:lnTo>
                      <a:pt x="417" y="444"/>
                    </a:lnTo>
                    <a:lnTo>
                      <a:pt x="501" y="607"/>
                    </a:lnTo>
                    <a:lnTo>
                      <a:pt x="524" y="669"/>
                    </a:lnTo>
                    <a:lnTo>
                      <a:pt x="509" y="742"/>
                    </a:lnTo>
                    <a:lnTo>
                      <a:pt x="599" y="769"/>
                    </a:lnTo>
                    <a:lnTo>
                      <a:pt x="623" y="833"/>
                    </a:lnTo>
                    <a:lnTo>
                      <a:pt x="554" y="870"/>
                    </a:lnTo>
                    <a:lnTo>
                      <a:pt x="463" y="827"/>
                    </a:lnTo>
                    <a:lnTo>
                      <a:pt x="401" y="870"/>
                    </a:lnTo>
                    <a:lnTo>
                      <a:pt x="363" y="914"/>
                    </a:lnTo>
                    <a:lnTo>
                      <a:pt x="310" y="958"/>
                    </a:lnTo>
                    <a:lnTo>
                      <a:pt x="303" y="1021"/>
                    </a:lnTo>
                    <a:lnTo>
                      <a:pt x="379" y="1094"/>
                    </a:lnTo>
                    <a:lnTo>
                      <a:pt x="340" y="1129"/>
                    </a:lnTo>
                    <a:lnTo>
                      <a:pt x="325" y="1164"/>
                    </a:lnTo>
                    <a:lnTo>
                      <a:pt x="259" y="1214"/>
                    </a:lnTo>
                    <a:lnTo>
                      <a:pt x="190" y="1236"/>
                    </a:lnTo>
                    <a:lnTo>
                      <a:pt x="114" y="1252"/>
                    </a:lnTo>
                    <a:lnTo>
                      <a:pt x="92" y="1257"/>
                    </a:lnTo>
                    <a:lnTo>
                      <a:pt x="16" y="1279"/>
                    </a:lnTo>
                    <a:lnTo>
                      <a:pt x="0" y="1331"/>
                    </a:lnTo>
                    <a:lnTo>
                      <a:pt x="30" y="1353"/>
                    </a:lnTo>
                    <a:lnTo>
                      <a:pt x="68" y="1382"/>
                    </a:lnTo>
                    <a:lnTo>
                      <a:pt x="68" y="1425"/>
                    </a:lnTo>
                    <a:lnTo>
                      <a:pt x="114" y="1452"/>
                    </a:lnTo>
                    <a:lnTo>
                      <a:pt x="138" y="1516"/>
                    </a:lnTo>
                    <a:lnTo>
                      <a:pt x="182" y="1582"/>
                    </a:lnTo>
                    <a:lnTo>
                      <a:pt x="244" y="1559"/>
                    </a:lnTo>
                    <a:lnTo>
                      <a:pt x="295" y="1509"/>
                    </a:lnTo>
                    <a:lnTo>
                      <a:pt x="333" y="1509"/>
                    </a:lnTo>
                    <a:lnTo>
                      <a:pt x="371" y="1524"/>
                    </a:lnTo>
                    <a:lnTo>
                      <a:pt x="409" y="1574"/>
                    </a:lnTo>
                    <a:lnTo>
                      <a:pt x="471" y="1531"/>
                    </a:lnTo>
                    <a:lnTo>
                      <a:pt x="524" y="1473"/>
                    </a:lnTo>
                    <a:lnTo>
                      <a:pt x="577" y="1468"/>
                    </a:lnTo>
                    <a:lnTo>
                      <a:pt x="653" y="1473"/>
                    </a:lnTo>
                    <a:lnTo>
                      <a:pt x="721" y="1439"/>
                    </a:lnTo>
                    <a:lnTo>
                      <a:pt x="760" y="1388"/>
                    </a:lnTo>
                    <a:lnTo>
                      <a:pt x="857" y="1331"/>
                    </a:lnTo>
                    <a:lnTo>
                      <a:pt x="918" y="1323"/>
                    </a:lnTo>
                    <a:lnTo>
                      <a:pt x="941" y="1345"/>
                    </a:lnTo>
                    <a:lnTo>
                      <a:pt x="971" y="1382"/>
                    </a:lnTo>
                    <a:lnTo>
                      <a:pt x="956" y="1452"/>
                    </a:lnTo>
                    <a:lnTo>
                      <a:pt x="894" y="1468"/>
                    </a:lnTo>
                    <a:lnTo>
                      <a:pt x="819" y="1468"/>
                    </a:lnTo>
                    <a:lnTo>
                      <a:pt x="775" y="1495"/>
                    </a:lnTo>
                    <a:lnTo>
                      <a:pt x="768" y="1531"/>
                    </a:lnTo>
                    <a:lnTo>
                      <a:pt x="700" y="1603"/>
                    </a:lnTo>
                    <a:lnTo>
                      <a:pt x="630" y="1603"/>
                    </a:lnTo>
                    <a:lnTo>
                      <a:pt x="585" y="1647"/>
                    </a:lnTo>
                    <a:lnTo>
                      <a:pt x="599" y="1706"/>
                    </a:lnTo>
                    <a:lnTo>
                      <a:pt x="653" y="1762"/>
                    </a:lnTo>
                    <a:lnTo>
                      <a:pt x="630" y="1790"/>
                    </a:lnTo>
                    <a:lnTo>
                      <a:pt x="630" y="1819"/>
                    </a:lnTo>
                    <a:lnTo>
                      <a:pt x="707" y="1863"/>
                    </a:lnTo>
                    <a:lnTo>
                      <a:pt x="714" y="1913"/>
                    </a:lnTo>
                    <a:lnTo>
                      <a:pt x="797" y="1935"/>
                    </a:lnTo>
                    <a:lnTo>
                      <a:pt x="864" y="1900"/>
                    </a:lnTo>
                    <a:lnTo>
                      <a:pt x="918" y="1900"/>
                    </a:lnTo>
                    <a:lnTo>
                      <a:pt x="971" y="1927"/>
                    </a:lnTo>
                    <a:lnTo>
                      <a:pt x="1070" y="1900"/>
                    </a:lnTo>
                    <a:lnTo>
                      <a:pt x="1100" y="1841"/>
                    </a:lnTo>
                    <a:lnTo>
                      <a:pt x="1063" y="1775"/>
                    </a:lnTo>
                    <a:lnTo>
                      <a:pt x="1002" y="1711"/>
                    </a:lnTo>
                    <a:lnTo>
                      <a:pt x="1009" y="1647"/>
                    </a:lnTo>
                    <a:lnTo>
                      <a:pt x="1040" y="1588"/>
                    </a:lnTo>
                    <a:lnTo>
                      <a:pt x="1100" y="1596"/>
                    </a:lnTo>
                    <a:lnTo>
                      <a:pt x="1117" y="1676"/>
                    </a:lnTo>
                    <a:lnTo>
                      <a:pt x="1168" y="1741"/>
                    </a:lnTo>
                    <a:lnTo>
                      <a:pt x="1230" y="1719"/>
                    </a:lnTo>
                    <a:lnTo>
                      <a:pt x="1290" y="1733"/>
                    </a:lnTo>
                    <a:lnTo>
                      <a:pt x="1336" y="1684"/>
                    </a:lnTo>
                    <a:lnTo>
                      <a:pt x="1314" y="1596"/>
                    </a:lnTo>
                    <a:lnTo>
                      <a:pt x="1314" y="1537"/>
                    </a:lnTo>
                    <a:lnTo>
                      <a:pt x="1365" y="1537"/>
                    </a:lnTo>
                    <a:lnTo>
                      <a:pt x="1426" y="1495"/>
                    </a:lnTo>
                    <a:lnTo>
                      <a:pt x="1433" y="1404"/>
                    </a:lnTo>
                    <a:lnTo>
                      <a:pt x="1426" y="1345"/>
                    </a:lnTo>
                    <a:lnTo>
                      <a:pt x="1480" y="1302"/>
                    </a:lnTo>
                    <a:lnTo>
                      <a:pt x="1501" y="1323"/>
                    </a:lnTo>
                    <a:lnTo>
                      <a:pt x="1487" y="1382"/>
                    </a:lnTo>
                    <a:lnTo>
                      <a:pt x="1501" y="1468"/>
                    </a:lnTo>
                    <a:lnTo>
                      <a:pt x="1494" y="1559"/>
                    </a:lnTo>
                    <a:lnTo>
                      <a:pt x="1510" y="1625"/>
                    </a:lnTo>
                    <a:lnTo>
                      <a:pt x="1555" y="1603"/>
                    </a:lnTo>
                    <a:lnTo>
                      <a:pt x="1585" y="1618"/>
                    </a:lnTo>
                    <a:lnTo>
                      <a:pt x="1609" y="1676"/>
                    </a:lnTo>
                    <a:lnTo>
                      <a:pt x="1662" y="1684"/>
                    </a:lnTo>
                    <a:lnTo>
                      <a:pt x="1670" y="1733"/>
                    </a:lnTo>
                    <a:lnTo>
                      <a:pt x="1700" y="1804"/>
                    </a:lnTo>
                    <a:lnTo>
                      <a:pt x="1791" y="1790"/>
                    </a:lnTo>
                    <a:lnTo>
                      <a:pt x="1864" y="1812"/>
                    </a:lnTo>
                    <a:lnTo>
                      <a:pt x="1918" y="1881"/>
                    </a:lnTo>
                    <a:lnTo>
                      <a:pt x="1949" y="1892"/>
                    </a:lnTo>
                    <a:lnTo>
                      <a:pt x="1995" y="1892"/>
                    </a:lnTo>
                    <a:lnTo>
                      <a:pt x="2063" y="1927"/>
                    </a:lnTo>
                    <a:lnTo>
                      <a:pt x="2147" y="1885"/>
                    </a:lnTo>
                    <a:lnTo>
                      <a:pt x="2191" y="1902"/>
                    </a:lnTo>
                    <a:lnTo>
                      <a:pt x="2238" y="1897"/>
                    </a:lnTo>
                    <a:lnTo>
                      <a:pt x="2296" y="1868"/>
                    </a:lnTo>
                    <a:lnTo>
                      <a:pt x="2363" y="1875"/>
                    </a:lnTo>
                    <a:lnTo>
                      <a:pt x="2453" y="1879"/>
                    </a:lnTo>
                    <a:lnTo>
                      <a:pt x="2548" y="1865"/>
                    </a:lnTo>
                    <a:lnTo>
                      <a:pt x="2592" y="1809"/>
                    </a:lnTo>
                    <a:lnTo>
                      <a:pt x="2591" y="1724"/>
                    </a:lnTo>
                    <a:lnTo>
                      <a:pt x="2580" y="1665"/>
                    </a:lnTo>
                    <a:lnTo>
                      <a:pt x="2570" y="1618"/>
                    </a:lnTo>
                    <a:lnTo>
                      <a:pt x="2550" y="1587"/>
                    </a:lnTo>
                    <a:lnTo>
                      <a:pt x="2525" y="1546"/>
                    </a:lnTo>
                    <a:lnTo>
                      <a:pt x="2526" y="1501"/>
                    </a:lnTo>
                    <a:lnTo>
                      <a:pt x="2555" y="1442"/>
                    </a:lnTo>
                    <a:lnTo>
                      <a:pt x="2618" y="1417"/>
                    </a:lnTo>
                    <a:lnTo>
                      <a:pt x="2709" y="1452"/>
                    </a:lnTo>
                    <a:lnTo>
                      <a:pt x="2800" y="1460"/>
                    </a:lnTo>
                    <a:lnTo>
                      <a:pt x="2831" y="1588"/>
                    </a:lnTo>
                    <a:lnTo>
                      <a:pt x="2892" y="1596"/>
                    </a:lnTo>
                    <a:lnTo>
                      <a:pt x="2973" y="1632"/>
                    </a:lnTo>
                    <a:lnTo>
                      <a:pt x="3057" y="1647"/>
                    </a:lnTo>
                    <a:lnTo>
                      <a:pt x="3133" y="1596"/>
                    </a:lnTo>
                    <a:lnTo>
                      <a:pt x="3183" y="1490"/>
                    </a:lnTo>
                    <a:lnTo>
                      <a:pt x="3163" y="1417"/>
                    </a:lnTo>
                    <a:lnTo>
                      <a:pt x="3163" y="1345"/>
                    </a:lnTo>
                    <a:lnTo>
                      <a:pt x="3176" y="1274"/>
                    </a:lnTo>
                    <a:lnTo>
                      <a:pt x="3172" y="1179"/>
                    </a:lnTo>
                    <a:lnTo>
                      <a:pt x="3149" y="1084"/>
                    </a:lnTo>
                    <a:lnTo>
                      <a:pt x="3065" y="966"/>
                    </a:lnTo>
                    <a:lnTo>
                      <a:pt x="2961" y="967"/>
                    </a:lnTo>
                    <a:lnTo>
                      <a:pt x="2786" y="1094"/>
                    </a:lnTo>
                    <a:lnTo>
                      <a:pt x="2672" y="1065"/>
                    </a:lnTo>
                    <a:lnTo>
                      <a:pt x="2824" y="939"/>
                    </a:lnTo>
                    <a:lnTo>
                      <a:pt x="2908" y="905"/>
                    </a:lnTo>
                    <a:lnTo>
                      <a:pt x="2908" y="794"/>
                    </a:lnTo>
                    <a:lnTo>
                      <a:pt x="2854" y="758"/>
                    </a:lnTo>
                    <a:lnTo>
                      <a:pt x="2877" y="720"/>
                    </a:lnTo>
                    <a:lnTo>
                      <a:pt x="2847" y="710"/>
                    </a:lnTo>
                    <a:lnTo>
                      <a:pt x="2786" y="653"/>
                    </a:lnTo>
                    <a:lnTo>
                      <a:pt x="2672" y="576"/>
                    </a:lnTo>
                    <a:lnTo>
                      <a:pt x="2602" y="525"/>
                    </a:lnTo>
                    <a:lnTo>
                      <a:pt x="2541" y="525"/>
                    </a:lnTo>
                    <a:lnTo>
                      <a:pt x="2534" y="440"/>
                    </a:lnTo>
                    <a:lnTo>
                      <a:pt x="2541" y="366"/>
                    </a:lnTo>
                    <a:lnTo>
                      <a:pt x="2488" y="259"/>
                    </a:lnTo>
                    <a:lnTo>
                      <a:pt x="2442" y="194"/>
                    </a:lnTo>
                    <a:lnTo>
                      <a:pt x="2399" y="194"/>
                    </a:lnTo>
                    <a:lnTo>
                      <a:pt x="2323" y="194"/>
                    </a:lnTo>
                    <a:lnTo>
                      <a:pt x="2231" y="109"/>
                    </a:lnTo>
                    <a:lnTo>
                      <a:pt x="2140" y="52"/>
                    </a:lnTo>
                    <a:lnTo>
                      <a:pt x="2079" y="72"/>
                    </a:lnTo>
                    <a:lnTo>
                      <a:pt x="2002" y="43"/>
                    </a:lnTo>
                    <a:lnTo>
                      <a:pt x="1964" y="0"/>
                    </a:lnTo>
                    <a:lnTo>
                      <a:pt x="1880" y="0"/>
                    </a:lnTo>
                    <a:lnTo>
                      <a:pt x="1814" y="0"/>
                    </a:lnTo>
                    <a:lnTo>
                      <a:pt x="1716" y="101"/>
                    </a:lnTo>
                    <a:lnTo>
                      <a:pt x="1716" y="109"/>
                    </a:lnTo>
                    <a:lnTo>
                      <a:pt x="1700" y="14"/>
                    </a:lnTo>
                    <a:lnTo>
                      <a:pt x="1548" y="0"/>
                    </a:lnTo>
                    <a:lnTo>
                      <a:pt x="1517" y="35"/>
                    </a:lnTo>
                    <a:lnTo>
                      <a:pt x="1426" y="72"/>
                    </a:lnTo>
                  </a:path>
                </a:pathLst>
              </a:custGeom>
              <a:gradFill rotWithShape="0">
                <a:gsLst>
                  <a:gs pos="0">
                    <a:srgbClr val="CAD3AD"/>
                  </a:gs>
                  <a:gs pos="100000">
                    <a:srgbClr val="CAD3A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+mn-cs"/>
                </a:endParaRPr>
              </a:p>
            </p:txBody>
          </p:sp>
        </p:grpSp>
        <p:grpSp>
          <p:nvGrpSpPr>
            <p:cNvPr id="13326" name="Group 60">
              <a:extLst>
                <a:ext uri="{FF2B5EF4-FFF2-40B4-BE49-F238E27FC236}">
                  <a16:creationId xmlns:a16="http://schemas.microsoft.com/office/drawing/2014/main" id="{6C834E56-01B2-974C-A2FA-78190D43C0E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16" y="692"/>
              <a:ext cx="2394" cy="1635"/>
              <a:chOff x="2093" y="405"/>
              <a:chExt cx="2623" cy="2203"/>
            </a:xfrm>
          </p:grpSpPr>
          <p:sp>
            <p:nvSpPr>
              <p:cNvPr id="1085" name="Freeform 61">
                <a:extLst>
                  <a:ext uri="{FF2B5EF4-FFF2-40B4-BE49-F238E27FC236}">
                    <a16:creationId xmlns:a16="http://schemas.microsoft.com/office/drawing/2014/main" id="{7BB5290C-8487-2745-BFFD-71B96A591C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7" y="406"/>
                <a:ext cx="2623" cy="2203"/>
              </a:xfrm>
              <a:custGeom>
                <a:avLst/>
                <a:gdLst/>
                <a:ahLst/>
                <a:cxnLst>
                  <a:cxn ang="0">
                    <a:pos x="1136" y="90"/>
                  </a:cxn>
                  <a:cxn ang="0">
                    <a:pos x="878" y="77"/>
                  </a:cxn>
                  <a:cxn ang="0">
                    <a:pos x="472" y="421"/>
                  </a:cxn>
                  <a:cxn ang="0">
                    <a:pos x="804" y="805"/>
                  </a:cxn>
                  <a:cxn ang="0">
                    <a:pos x="669" y="1041"/>
                  </a:cxn>
                  <a:cxn ang="0">
                    <a:pos x="489" y="1204"/>
                  </a:cxn>
                  <a:cxn ang="0">
                    <a:pos x="279" y="1438"/>
                  </a:cxn>
                  <a:cxn ang="0">
                    <a:pos x="0" y="1603"/>
                  </a:cxn>
                  <a:cxn ang="0">
                    <a:pos x="156" y="1852"/>
                  </a:cxn>
                  <a:cxn ang="0">
                    <a:pos x="403" y="1802"/>
                  </a:cxn>
                  <a:cxn ang="0">
                    <a:pos x="734" y="1603"/>
                  </a:cxn>
                  <a:cxn ang="0">
                    <a:pos x="535" y="1452"/>
                  </a:cxn>
                  <a:cxn ang="0">
                    <a:pos x="682" y="1315"/>
                  </a:cxn>
                  <a:cxn ang="0">
                    <a:pos x="848" y="1294"/>
                  </a:cxn>
                  <a:cxn ang="0">
                    <a:pos x="962" y="1386"/>
                  </a:cxn>
                  <a:cxn ang="0">
                    <a:pos x="1148" y="1499"/>
                  </a:cxn>
                  <a:cxn ang="0">
                    <a:pos x="914" y="1489"/>
                  </a:cxn>
                  <a:cxn ang="0">
                    <a:pos x="793" y="1546"/>
                  </a:cxn>
                  <a:cxn ang="0">
                    <a:pos x="665" y="1766"/>
                  </a:cxn>
                  <a:cxn ang="0">
                    <a:pos x="560" y="2032"/>
                  </a:cxn>
                  <a:cxn ang="0">
                    <a:pos x="740" y="2167"/>
                  </a:cxn>
                  <a:cxn ang="0">
                    <a:pos x="900" y="1966"/>
                  </a:cxn>
                  <a:cxn ang="0">
                    <a:pos x="1092" y="1957"/>
                  </a:cxn>
                  <a:cxn ang="0">
                    <a:pos x="1220" y="1766"/>
                  </a:cxn>
                  <a:cxn ang="0">
                    <a:pos x="1286" y="1738"/>
                  </a:cxn>
                  <a:cxn ang="0">
                    <a:pos x="1423" y="1953"/>
                  </a:cxn>
                  <a:cxn ang="0">
                    <a:pos x="1669" y="2160"/>
                  </a:cxn>
                  <a:cxn ang="0">
                    <a:pos x="1924" y="2023"/>
                  </a:cxn>
                  <a:cxn ang="0">
                    <a:pos x="2131" y="1784"/>
                  </a:cxn>
                  <a:cxn ang="0">
                    <a:pos x="2242" y="1689"/>
                  </a:cxn>
                  <a:cxn ang="0">
                    <a:pos x="2554" y="1706"/>
                  </a:cxn>
                  <a:cxn ang="0">
                    <a:pos x="2622" y="1365"/>
                  </a:cxn>
                  <a:cxn ang="0">
                    <a:pos x="2353" y="1276"/>
                  </a:cxn>
                  <a:cxn ang="0">
                    <a:pos x="2487" y="844"/>
                  </a:cxn>
                  <a:cxn ang="0">
                    <a:pos x="2232" y="458"/>
                  </a:cxn>
                  <a:cxn ang="0">
                    <a:pos x="1873" y="213"/>
                  </a:cxn>
                  <a:cxn ang="0">
                    <a:pos x="1601" y="380"/>
                  </a:cxn>
                  <a:cxn ang="0">
                    <a:pos x="1390" y="944"/>
                  </a:cxn>
                  <a:cxn ang="0">
                    <a:pos x="1644" y="1102"/>
                  </a:cxn>
                  <a:cxn ang="0">
                    <a:pos x="1617" y="922"/>
                  </a:cxn>
                  <a:cxn ang="0">
                    <a:pos x="1838" y="771"/>
                  </a:cxn>
                  <a:cxn ang="0">
                    <a:pos x="1805" y="1062"/>
                  </a:cxn>
                  <a:cxn ang="0">
                    <a:pos x="1649" y="1187"/>
                  </a:cxn>
                  <a:cxn ang="0">
                    <a:pos x="1774" y="1258"/>
                  </a:cxn>
                  <a:cxn ang="0">
                    <a:pos x="1702" y="1506"/>
                  </a:cxn>
                  <a:cxn ang="0">
                    <a:pos x="1931" y="1514"/>
                  </a:cxn>
                  <a:cxn ang="0">
                    <a:pos x="1843" y="1586"/>
                  </a:cxn>
                  <a:cxn ang="0">
                    <a:pos x="1720" y="1649"/>
                  </a:cxn>
                  <a:cxn ang="0">
                    <a:pos x="1610" y="1481"/>
                  </a:cxn>
                  <a:cxn ang="0">
                    <a:pos x="1508" y="1252"/>
                  </a:cxn>
                  <a:cxn ang="0">
                    <a:pos x="1364" y="1085"/>
                  </a:cxn>
                  <a:cxn ang="0">
                    <a:pos x="1273" y="866"/>
                  </a:cxn>
                  <a:cxn ang="0">
                    <a:pos x="1200" y="765"/>
                  </a:cxn>
                  <a:cxn ang="0">
                    <a:pos x="1230" y="600"/>
                  </a:cxn>
                  <a:cxn ang="0">
                    <a:pos x="1266" y="285"/>
                  </a:cxn>
                </a:cxnLst>
                <a:rect l="0" t="0" r="r" b="b"/>
                <a:pathLst>
                  <a:path w="2623" h="2203">
                    <a:moveTo>
                      <a:pt x="1274" y="137"/>
                    </a:moveTo>
                    <a:lnTo>
                      <a:pt x="1257" y="90"/>
                    </a:lnTo>
                    <a:lnTo>
                      <a:pt x="1232" y="60"/>
                    </a:lnTo>
                    <a:lnTo>
                      <a:pt x="1182" y="65"/>
                    </a:lnTo>
                    <a:lnTo>
                      <a:pt x="1155" y="76"/>
                    </a:lnTo>
                    <a:lnTo>
                      <a:pt x="1136" y="90"/>
                    </a:lnTo>
                    <a:lnTo>
                      <a:pt x="1102" y="55"/>
                    </a:lnTo>
                    <a:lnTo>
                      <a:pt x="1077" y="25"/>
                    </a:lnTo>
                    <a:lnTo>
                      <a:pt x="1043" y="0"/>
                    </a:lnTo>
                    <a:lnTo>
                      <a:pt x="982" y="5"/>
                    </a:lnTo>
                    <a:lnTo>
                      <a:pt x="911" y="31"/>
                    </a:lnTo>
                    <a:lnTo>
                      <a:pt x="878" y="77"/>
                    </a:lnTo>
                    <a:lnTo>
                      <a:pt x="836" y="127"/>
                    </a:lnTo>
                    <a:lnTo>
                      <a:pt x="792" y="201"/>
                    </a:lnTo>
                    <a:lnTo>
                      <a:pt x="712" y="269"/>
                    </a:lnTo>
                    <a:lnTo>
                      <a:pt x="617" y="274"/>
                    </a:lnTo>
                    <a:lnTo>
                      <a:pt x="535" y="308"/>
                    </a:lnTo>
                    <a:lnTo>
                      <a:pt x="472" y="421"/>
                    </a:lnTo>
                    <a:lnTo>
                      <a:pt x="535" y="520"/>
                    </a:lnTo>
                    <a:lnTo>
                      <a:pt x="635" y="577"/>
                    </a:lnTo>
                    <a:lnTo>
                      <a:pt x="643" y="641"/>
                    </a:lnTo>
                    <a:lnTo>
                      <a:pt x="700" y="677"/>
                    </a:lnTo>
                    <a:lnTo>
                      <a:pt x="734" y="707"/>
                    </a:lnTo>
                    <a:lnTo>
                      <a:pt x="804" y="805"/>
                    </a:lnTo>
                    <a:lnTo>
                      <a:pt x="786" y="862"/>
                    </a:lnTo>
                    <a:lnTo>
                      <a:pt x="753" y="913"/>
                    </a:lnTo>
                    <a:lnTo>
                      <a:pt x="804" y="961"/>
                    </a:lnTo>
                    <a:lnTo>
                      <a:pt x="719" y="990"/>
                    </a:lnTo>
                    <a:lnTo>
                      <a:pt x="690" y="1015"/>
                    </a:lnTo>
                    <a:lnTo>
                      <a:pt x="669" y="1041"/>
                    </a:lnTo>
                    <a:lnTo>
                      <a:pt x="643" y="1035"/>
                    </a:lnTo>
                    <a:lnTo>
                      <a:pt x="628" y="1066"/>
                    </a:lnTo>
                    <a:lnTo>
                      <a:pt x="601" y="1126"/>
                    </a:lnTo>
                    <a:lnTo>
                      <a:pt x="539" y="1170"/>
                    </a:lnTo>
                    <a:lnTo>
                      <a:pt x="497" y="1174"/>
                    </a:lnTo>
                    <a:lnTo>
                      <a:pt x="489" y="1204"/>
                    </a:lnTo>
                    <a:lnTo>
                      <a:pt x="488" y="1233"/>
                    </a:lnTo>
                    <a:lnTo>
                      <a:pt x="458" y="1266"/>
                    </a:lnTo>
                    <a:lnTo>
                      <a:pt x="423" y="1314"/>
                    </a:lnTo>
                    <a:lnTo>
                      <a:pt x="402" y="1360"/>
                    </a:lnTo>
                    <a:lnTo>
                      <a:pt x="364" y="1408"/>
                    </a:lnTo>
                    <a:lnTo>
                      <a:pt x="279" y="1438"/>
                    </a:lnTo>
                    <a:lnTo>
                      <a:pt x="202" y="1424"/>
                    </a:lnTo>
                    <a:lnTo>
                      <a:pt x="137" y="1459"/>
                    </a:lnTo>
                    <a:lnTo>
                      <a:pt x="79" y="1481"/>
                    </a:lnTo>
                    <a:lnTo>
                      <a:pt x="52" y="1517"/>
                    </a:lnTo>
                    <a:lnTo>
                      <a:pt x="13" y="1554"/>
                    </a:lnTo>
                    <a:lnTo>
                      <a:pt x="0" y="1603"/>
                    </a:lnTo>
                    <a:lnTo>
                      <a:pt x="26" y="1625"/>
                    </a:lnTo>
                    <a:lnTo>
                      <a:pt x="59" y="1652"/>
                    </a:lnTo>
                    <a:lnTo>
                      <a:pt x="59" y="1697"/>
                    </a:lnTo>
                    <a:lnTo>
                      <a:pt x="97" y="1725"/>
                    </a:lnTo>
                    <a:lnTo>
                      <a:pt x="118" y="1787"/>
                    </a:lnTo>
                    <a:lnTo>
                      <a:pt x="156" y="1852"/>
                    </a:lnTo>
                    <a:lnTo>
                      <a:pt x="208" y="1830"/>
                    </a:lnTo>
                    <a:lnTo>
                      <a:pt x="253" y="1780"/>
                    </a:lnTo>
                    <a:lnTo>
                      <a:pt x="285" y="1780"/>
                    </a:lnTo>
                    <a:lnTo>
                      <a:pt x="318" y="1795"/>
                    </a:lnTo>
                    <a:lnTo>
                      <a:pt x="351" y="1844"/>
                    </a:lnTo>
                    <a:lnTo>
                      <a:pt x="403" y="1802"/>
                    </a:lnTo>
                    <a:lnTo>
                      <a:pt x="448" y="1746"/>
                    </a:lnTo>
                    <a:lnTo>
                      <a:pt x="495" y="1738"/>
                    </a:lnTo>
                    <a:lnTo>
                      <a:pt x="560" y="1746"/>
                    </a:lnTo>
                    <a:lnTo>
                      <a:pt x="618" y="1712"/>
                    </a:lnTo>
                    <a:lnTo>
                      <a:pt x="651" y="1660"/>
                    </a:lnTo>
                    <a:lnTo>
                      <a:pt x="734" y="1603"/>
                    </a:lnTo>
                    <a:lnTo>
                      <a:pt x="687" y="1527"/>
                    </a:lnTo>
                    <a:lnTo>
                      <a:pt x="611" y="1524"/>
                    </a:lnTo>
                    <a:lnTo>
                      <a:pt x="590" y="1510"/>
                    </a:lnTo>
                    <a:lnTo>
                      <a:pt x="590" y="1489"/>
                    </a:lnTo>
                    <a:lnTo>
                      <a:pt x="586" y="1468"/>
                    </a:lnTo>
                    <a:lnTo>
                      <a:pt x="535" y="1452"/>
                    </a:lnTo>
                    <a:lnTo>
                      <a:pt x="548" y="1437"/>
                    </a:lnTo>
                    <a:lnTo>
                      <a:pt x="560" y="1421"/>
                    </a:lnTo>
                    <a:lnTo>
                      <a:pt x="580" y="1384"/>
                    </a:lnTo>
                    <a:lnTo>
                      <a:pt x="629" y="1363"/>
                    </a:lnTo>
                    <a:lnTo>
                      <a:pt x="665" y="1341"/>
                    </a:lnTo>
                    <a:lnTo>
                      <a:pt x="682" y="1315"/>
                    </a:lnTo>
                    <a:lnTo>
                      <a:pt x="707" y="1284"/>
                    </a:lnTo>
                    <a:lnTo>
                      <a:pt x="718" y="1247"/>
                    </a:lnTo>
                    <a:lnTo>
                      <a:pt x="759" y="1221"/>
                    </a:lnTo>
                    <a:lnTo>
                      <a:pt x="814" y="1196"/>
                    </a:lnTo>
                    <a:lnTo>
                      <a:pt x="833" y="1250"/>
                    </a:lnTo>
                    <a:lnTo>
                      <a:pt x="848" y="1294"/>
                    </a:lnTo>
                    <a:lnTo>
                      <a:pt x="877" y="1298"/>
                    </a:lnTo>
                    <a:lnTo>
                      <a:pt x="909" y="1283"/>
                    </a:lnTo>
                    <a:lnTo>
                      <a:pt x="910" y="1318"/>
                    </a:lnTo>
                    <a:lnTo>
                      <a:pt x="920" y="1333"/>
                    </a:lnTo>
                    <a:lnTo>
                      <a:pt x="948" y="1347"/>
                    </a:lnTo>
                    <a:lnTo>
                      <a:pt x="962" y="1386"/>
                    </a:lnTo>
                    <a:lnTo>
                      <a:pt x="926" y="1418"/>
                    </a:lnTo>
                    <a:lnTo>
                      <a:pt x="956" y="1426"/>
                    </a:lnTo>
                    <a:lnTo>
                      <a:pt x="991" y="1437"/>
                    </a:lnTo>
                    <a:lnTo>
                      <a:pt x="1018" y="1431"/>
                    </a:lnTo>
                    <a:lnTo>
                      <a:pt x="1080" y="1448"/>
                    </a:lnTo>
                    <a:lnTo>
                      <a:pt x="1148" y="1499"/>
                    </a:lnTo>
                    <a:lnTo>
                      <a:pt x="1093" y="1542"/>
                    </a:lnTo>
                    <a:lnTo>
                      <a:pt x="1013" y="1527"/>
                    </a:lnTo>
                    <a:lnTo>
                      <a:pt x="1000" y="1507"/>
                    </a:lnTo>
                    <a:lnTo>
                      <a:pt x="975" y="1484"/>
                    </a:lnTo>
                    <a:lnTo>
                      <a:pt x="953" y="1492"/>
                    </a:lnTo>
                    <a:lnTo>
                      <a:pt x="914" y="1489"/>
                    </a:lnTo>
                    <a:lnTo>
                      <a:pt x="873" y="1484"/>
                    </a:lnTo>
                    <a:lnTo>
                      <a:pt x="836" y="1489"/>
                    </a:lnTo>
                    <a:lnTo>
                      <a:pt x="831" y="1510"/>
                    </a:lnTo>
                    <a:lnTo>
                      <a:pt x="814" y="1506"/>
                    </a:lnTo>
                    <a:lnTo>
                      <a:pt x="801" y="1523"/>
                    </a:lnTo>
                    <a:lnTo>
                      <a:pt x="793" y="1546"/>
                    </a:lnTo>
                    <a:lnTo>
                      <a:pt x="804" y="1618"/>
                    </a:lnTo>
                    <a:lnTo>
                      <a:pt x="831" y="1652"/>
                    </a:lnTo>
                    <a:lnTo>
                      <a:pt x="819" y="1725"/>
                    </a:lnTo>
                    <a:lnTo>
                      <a:pt x="767" y="1738"/>
                    </a:lnTo>
                    <a:lnTo>
                      <a:pt x="700" y="1738"/>
                    </a:lnTo>
                    <a:lnTo>
                      <a:pt x="665" y="1766"/>
                    </a:lnTo>
                    <a:lnTo>
                      <a:pt x="657" y="1802"/>
                    </a:lnTo>
                    <a:lnTo>
                      <a:pt x="598" y="1874"/>
                    </a:lnTo>
                    <a:lnTo>
                      <a:pt x="539" y="1874"/>
                    </a:lnTo>
                    <a:lnTo>
                      <a:pt x="500" y="1916"/>
                    </a:lnTo>
                    <a:lnTo>
                      <a:pt x="513" y="1973"/>
                    </a:lnTo>
                    <a:lnTo>
                      <a:pt x="560" y="2032"/>
                    </a:lnTo>
                    <a:lnTo>
                      <a:pt x="539" y="2058"/>
                    </a:lnTo>
                    <a:lnTo>
                      <a:pt x="539" y="2087"/>
                    </a:lnTo>
                    <a:lnTo>
                      <a:pt x="606" y="2130"/>
                    </a:lnTo>
                    <a:lnTo>
                      <a:pt x="612" y="2180"/>
                    </a:lnTo>
                    <a:lnTo>
                      <a:pt x="682" y="2202"/>
                    </a:lnTo>
                    <a:lnTo>
                      <a:pt x="740" y="2167"/>
                    </a:lnTo>
                    <a:lnTo>
                      <a:pt x="786" y="2167"/>
                    </a:lnTo>
                    <a:lnTo>
                      <a:pt x="838" y="2145"/>
                    </a:lnTo>
                    <a:lnTo>
                      <a:pt x="874" y="2104"/>
                    </a:lnTo>
                    <a:lnTo>
                      <a:pt x="878" y="2052"/>
                    </a:lnTo>
                    <a:lnTo>
                      <a:pt x="884" y="2002"/>
                    </a:lnTo>
                    <a:lnTo>
                      <a:pt x="900" y="1966"/>
                    </a:lnTo>
                    <a:lnTo>
                      <a:pt x="918" y="1934"/>
                    </a:lnTo>
                    <a:lnTo>
                      <a:pt x="947" y="1889"/>
                    </a:lnTo>
                    <a:lnTo>
                      <a:pt x="989" y="1866"/>
                    </a:lnTo>
                    <a:lnTo>
                      <a:pt x="1032" y="1873"/>
                    </a:lnTo>
                    <a:lnTo>
                      <a:pt x="1070" y="1924"/>
                    </a:lnTo>
                    <a:lnTo>
                      <a:pt x="1092" y="1957"/>
                    </a:lnTo>
                    <a:lnTo>
                      <a:pt x="1113" y="1986"/>
                    </a:lnTo>
                    <a:lnTo>
                      <a:pt x="1186" y="2022"/>
                    </a:lnTo>
                    <a:lnTo>
                      <a:pt x="1250" y="2028"/>
                    </a:lnTo>
                    <a:lnTo>
                      <a:pt x="1292" y="2006"/>
                    </a:lnTo>
                    <a:lnTo>
                      <a:pt x="1302" y="1960"/>
                    </a:lnTo>
                    <a:lnTo>
                      <a:pt x="1220" y="1766"/>
                    </a:lnTo>
                    <a:lnTo>
                      <a:pt x="1228" y="1674"/>
                    </a:lnTo>
                    <a:lnTo>
                      <a:pt x="1220" y="1618"/>
                    </a:lnTo>
                    <a:lnTo>
                      <a:pt x="1267" y="1574"/>
                    </a:lnTo>
                    <a:lnTo>
                      <a:pt x="1286" y="1596"/>
                    </a:lnTo>
                    <a:lnTo>
                      <a:pt x="1273" y="1652"/>
                    </a:lnTo>
                    <a:lnTo>
                      <a:pt x="1286" y="1738"/>
                    </a:lnTo>
                    <a:lnTo>
                      <a:pt x="1280" y="1830"/>
                    </a:lnTo>
                    <a:lnTo>
                      <a:pt x="1293" y="1895"/>
                    </a:lnTo>
                    <a:lnTo>
                      <a:pt x="1333" y="1874"/>
                    </a:lnTo>
                    <a:lnTo>
                      <a:pt x="1358" y="1887"/>
                    </a:lnTo>
                    <a:lnTo>
                      <a:pt x="1378" y="1945"/>
                    </a:lnTo>
                    <a:lnTo>
                      <a:pt x="1423" y="1953"/>
                    </a:lnTo>
                    <a:lnTo>
                      <a:pt x="1431" y="2001"/>
                    </a:lnTo>
                    <a:lnTo>
                      <a:pt x="1456" y="2074"/>
                    </a:lnTo>
                    <a:lnTo>
                      <a:pt x="1520" y="2124"/>
                    </a:lnTo>
                    <a:lnTo>
                      <a:pt x="1570" y="2138"/>
                    </a:lnTo>
                    <a:lnTo>
                      <a:pt x="1630" y="2194"/>
                    </a:lnTo>
                    <a:lnTo>
                      <a:pt x="1669" y="2160"/>
                    </a:lnTo>
                    <a:lnTo>
                      <a:pt x="1710" y="2160"/>
                    </a:lnTo>
                    <a:lnTo>
                      <a:pt x="1767" y="2194"/>
                    </a:lnTo>
                    <a:lnTo>
                      <a:pt x="1838" y="2152"/>
                    </a:lnTo>
                    <a:lnTo>
                      <a:pt x="1852" y="2081"/>
                    </a:lnTo>
                    <a:lnTo>
                      <a:pt x="1852" y="2023"/>
                    </a:lnTo>
                    <a:lnTo>
                      <a:pt x="1924" y="2023"/>
                    </a:lnTo>
                    <a:lnTo>
                      <a:pt x="1988" y="2001"/>
                    </a:lnTo>
                    <a:lnTo>
                      <a:pt x="2034" y="2001"/>
                    </a:lnTo>
                    <a:lnTo>
                      <a:pt x="2149" y="2000"/>
                    </a:lnTo>
                    <a:lnTo>
                      <a:pt x="2190" y="1980"/>
                    </a:lnTo>
                    <a:lnTo>
                      <a:pt x="2189" y="1883"/>
                    </a:lnTo>
                    <a:lnTo>
                      <a:pt x="2131" y="1784"/>
                    </a:lnTo>
                    <a:lnTo>
                      <a:pt x="2092" y="1763"/>
                    </a:lnTo>
                    <a:lnTo>
                      <a:pt x="2062" y="1697"/>
                    </a:lnTo>
                    <a:lnTo>
                      <a:pt x="2015" y="1682"/>
                    </a:lnTo>
                    <a:lnTo>
                      <a:pt x="2113" y="1668"/>
                    </a:lnTo>
                    <a:lnTo>
                      <a:pt x="2164" y="1712"/>
                    </a:lnTo>
                    <a:lnTo>
                      <a:pt x="2242" y="1689"/>
                    </a:lnTo>
                    <a:lnTo>
                      <a:pt x="2312" y="1763"/>
                    </a:lnTo>
                    <a:lnTo>
                      <a:pt x="2346" y="1839"/>
                    </a:lnTo>
                    <a:lnTo>
                      <a:pt x="2424" y="1857"/>
                    </a:lnTo>
                    <a:lnTo>
                      <a:pt x="2490" y="1843"/>
                    </a:lnTo>
                    <a:lnTo>
                      <a:pt x="2559" y="1792"/>
                    </a:lnTo>
                    <a:lnTo>
                      <a:pt x="2554" y="1706"/>
                    </a:lnTo>
                    <a:lnTo>
                      <a:pt x="2572" y="1656"/>
                    </a:lnTo>
                    <a:lnTo>
                      <a:pt x="2559" y="1625"/>
                    </a:lnTo>
                    <a:lnTo>
                      <a:pt x="2562" y="1562"/>
                    </a:lnTo>
                    <a:lnTo>
                      <a:pt x="2614" y="1521"/>
                    </a:lnTo>
                    <a:lnTo>
                      <a:pt x="2614" y="1448"/>
                    </a:lnTo>
                    <a:lnTo>
                      <a:pt x="2622" y="1365"/>
                    </a:lnTo>
                    <a:lnTo>
                      <a:pt x="2592" y="1331"/>
                    </a:lnTo>
                    <a:lnTo>
                      <a:pt x="2576" y="1295"/>
                    </a:lnTo>
                    <a:lnTo>
                      <a:pt x="2483" y="1305"/>
                    </a:lnTo>
                    <a:lnTo>
                      <a:pt x="2385" y="1368"/>
                    </a:lnTo>
                    <a:lnTo>
                      <a:pt x="2287" y="1340"/>
                    </a:lnTo>
                    <a:lnTo>
                      <a:pt x="2353" y="1276"/>
                    </a:lnTo>
                    <a:lnTo>
                      <a:pt x="2483" y="1189"/>
                    </a:lnTo>
                    <a:lnTo>
                      <a:pt x="2477" y="1083"/>
                    </a:lnTo>
                    <a:lnTo>
                      <a:pt x="2425" y="1068"/>
                    </a:lnTo>
                    <a:lnTo>
                      <a:pt x="2347" y="1060"/>
                    </a:lnTo>
                    <a:lnTo>
                      <a:pt x="2448" y="982"/>
                    </a:lnTo>
                    <a:lnTo>
                      <a:pt x="2487" y="844"/>
                    </a:lnTo>
                    <a:lnTo>
                      <a:pt x="2439" y="799"/>
                    </a:lnTo>
                    <a:lnTo>
                      <a:pt x="2378" y="757"/>
                    </a:lnTo>
                    <a:lnTo>
                      <a:pt x="2285" y="802"/>
                    </a:lnTo>
                    <a:lnTo>
                      <a:pt x="2212" y="714"/>
                    </a:lnTo>
                    <a:lnTo>
                      <a:pt x="2249" y="563"/>
                    </a:lnTo>
                    <a:lnTo>
                      <a:pt x="2232" y="458"/>
                    </a:lnTo>
                    <a:lnTo>
                      <a:pt x="2190" y="300"/>
                    </a:lnTo>
                    <a:lnTo>
                      <a:pt x="2110" y="234"/>
                    </a:lnTo>
                    <a:lnTo>
                      <a:pt x="2046" y="219"/>
                    </a:lnTo>
                    <a:lnTo>
                      <a:pt x="1965" y="270"/>
                    </a:lnTo>
                    <a:lnTo>
                      <a:pt x="1906" y="260"/>
                    </a:lnTo>
                    <a:lnTo>
                      <a:pt x="1873" y="213"/>
                    </a:lnTo>
                    <a:lnTo>
                      <a:pt x="1860" y="127"/>
                    </a:lnTo>
                    <a:lnTo>
                      <a:pt x="1793" y="92"/>
                    </a:lnTo>
                    <a:lnTo>
                      <a:pt x="1684" y="77"/>
                    </a:lnTo>
                    <a:lnTo>
                      <a:pt x="1589" y="123"/>
                    </a:lnTo>
                    <a:lnTo>
                      <a:pt x="1537" y="210"/>
                    </a:lnTo>
                    <a:lnTo>
                      <a:pt x="1601" y="380"/>
                    </a:lnTo>
                    <a:lnTo>
                      <a:pt x="1690" y="597"/>
                    </a:lnTo>
                    <a:lnTo>
                      <a:pt x="1541" y="831"/>
                    </a:lnTo>
                    <a:lnTo>
                      <a:pt x="1549" y="887"/>
                    </a:lnTo>
                    <a:lnTo>
                      <a:pt x="1501" y="880"/>
                    </a:lnTo>
                    <a:lnTo>
                      <a:pt x="1411" y="887"/>
                    </a:lnTo>
                    <a:lnTo>
                      <a:pt x="1390" y="944"/>
                    </a:lnTo>
                    <a:lnTo>
                      <a:pt x="1449" y="930"/>
                    </a:lnTo>
                    <a:lnTo>
                      <a:pt x="1469" y="986"/>
                    </a:lnTo>
                    <a:lnTo>
                      <a:pt x="1541" y="958"/>
                    </a:lnTo>
                    <a:lnTo>
                      <a:pt x="1567" y="1024"/>
                    </a:lnTo>
                    <a:lnTo>
                      <a:pt x="1593" y="1092"/>
                    </a:lnTo>
                    <a:lnTo>
                      <a:pt x="1644" y="1102"/>
                    </a:lnTo>
                    <a:lnTo>
                      <a:pt x="1644" y="1059"/>
                    </a:lnTo>
                    <a:lnTo>
                      <a:pt x="1673" y="1083"/>
                    </a:lnTo>
                    <a:lnTo>
                      <a:pt x="1741" y="1037"/>
                    </a:lnTo>
                    <a:lnTo>
                      <a:pt x="1715" y="980"/>
                    </a:lnTo>
                    <a:lnTo>
                      <a:pt x="1682" y="930"/>
                    </a:lnTo>
                    <a:lnTo>
                      <a:pt x="1617" y="922"/>
                    </a:lnTo>
                    <a:lnTo>
                      <a:pt x="1604" y="858"/>
                    </a:lnTo>
                    <a:lnTo>
                      <a:pt x="1656" y="744"/>
                    </a:lnTo>
                    <a:lnTo>
                      <a:pt x="1682" y="866"/>
                    </a:lnTo>
                    <a:lnTo>
                      <a:pt x="1748" y="922"/>
                    </a:lnTo>
                    <a:lnTo>
                      <a:pt x="1741" y="852"/>
                    </a:lnTo>
                    <a:lnTo>
                      <a:pt x="1838" y="771"/>
                    </a:lnTo>
                    <a:lnTo>
                      <a:pt x="1859" y="902"/>
                    </a:lnTo>
                    <a:lnTo>
                      <a:pt x="1951" y="916"/>
                    </a:lnTo>
                    <a:lnTo>
                      <a:pt x="1838" y="964"/>
                    </a:lnTo>
                    <a:lnTo>
                      <a:pt x="2064" y="1037"/>
                    </a:lnTo>
                    <a:lnTo>
                      <a:pt x="1924" y="1044"/>
                    </a:lnTo>
                    <a:lnTo>
                      <a:pt x="1805" y="1062"/>
                    </a:lnTo>
                    <a:lnTo>
                      <a:pt x="1785" y="1102"/>
                    </a:lnTo>
                    <a:lnTo>
                      <a:pt x="1796" y="1132"/>
                    </a:lnTo>
                    <a:lnTo>
                      <a:pt x="1751" y="1117"/>
                    </a:lnTo>
                    <a:lnTo>
                      <a:pt x="1691" y="1139"/>
                    </a:lnTo>
                    <a:lnTo>
                      <a:pt x="1659" y="1164"/>
                    </a:lnTo>
                    <a:lnTo>
                      <a:pt x="1649" y="1187"/>
                    </a:lnTo>
                    <a:lnTo>
                      <a:pt x="1720" y="1167"/>
                    </a:lnTo>
                    <a:lnTo>
                      <a:pt x="1754" y="1178"/>
                    </a:lnTo>
                    <a:lnTo>
                      <a:pt x="1700" y="1199"/>
                    </a:lnTo>
                    <a:lnTo>
                      <a:pt x="1711" y="1232"/>
                    </a:lnTo>
                    <a:lnTo>
                      <a:pt x="1754" y="1220"/>
                    </a:lnTo>
                    <a:lnTo>
                      <a:pt x="1774" y="1258"/>
                    </a:lnTo>
                    <a:lnTo>
                      <a:pt x="1826" y="1322"/>
                    </a:lnTo>
                    <a:lnTo>
                      <a:pt x="1897" y="1391"/>
                    </a:lnTo>
                    <a:lnTo>
                      <a:pt x="1873" y="1452"/>
                    </a:lnTo>
                    <a:lnTo>
                      <a:pt x="1788" y="1460"/>
                    </a:lnTo>
                    <a:lnTo>
                      <a:pt x="1749" y="1507"/>
                    </a:lnTo>
                    <a:lnTo>
                      <a:pt x="1702" y="1506"/>
                    </a:lnTo>
                    <a:lnTo>
                      <a:pt x="1682" y="1554"/>
                    </a:lnTo>
                    <a:lnTo>
                      <a:pt x="1732" y="1527"/>
                    </a:lnTo>
                    <a:lnTo>
                      <a:pt x="1764" y="1549"/>
                    </a:lnTo>
                    <a:lnTo>
                      <a:pt x="1791" y="1520"/>
                    </a:lnTo>
                    <a:lnTo>
                      <a:pt x="1847" y="1521"/>
                    </a:lnTo>
                    <a:lnTo>
                      <a:pt x="1931" y="1514"/>
                    </a:lnTo>
                    <a:lnTo>
                      <a:pt x="2003" y="1514"/>
                    </a:lnTo>
                    <a:lnTo>
                      <a:pt x="2034" y="1527"/>
                    </a:lnTo>
                    <a:lnTo>
                      <a:pt x="2015" y="1579"/>
                    </a:lnTo>
                    <a:lnTo>
                      <a:pt x="1931" y="1586"/>
                    </a:lnTo>
                    <a:lnTo>
                      <a:pt x="1937" y="1635"/>
                    </a:lnTo>
                    <a:lnTo>
                      <a:pt x="1843" y="1586"/>
                    </a:lnTo>
                    <a:lnTo>
                      <a:pt x="1819" y="1614"/>
                    </a:lnTo>
                    <a:lnTo>
                      <a:pt x="1787" y="1622"/>
                    </a:lnTo>
                    <a:lnTo>
                      <a:pt x="1770" y="1652"/>
                    </a:lnTo>
                    <a:lnTo>
                      <a:pt x="1751" y="1659"/>
                    </a:lnTo>
                    <a:lnTo>
                      <a:pt x="1718" y="1681"/>
                    </a:lnTo>
                    <a:lnTo>
                      <a:pt x="1720" y="1649"/>
                    </a:lnTo>
                    <a:lnTo>
                      <a:pt x="1685" y="1617"/>
                    </a:lnTo>
                    <a:lnTo>
                      <a:pt x="1647" y="1625"/>
                    </a:lnTo>
                    <a:lnTo>
                      <a:pt x="1647" y="1605"/>
                    </a:lnTo>
                    <a:lnTo>
                      <a:pt x="1617" y="1593"/>
                    </a:lnTo>
                    <a:lnTo>
                      <a:pt x="1593" y="1536"/>
                    </a:lnTo>
                    <a:lnTo>
                      <a:pt x="1610" y="1481"/>
                    </a:lnTo>
                    <a:lnTo>
                      <a:pt x="1607" y="1442"/>
                    </a:lnTo>
                    <a:lnTo>
                      <a:pt x="1593" y="1413"/>
                    </a:lnTo>
                    <a:lnTo>
                      <a:pt x="1604" y="1357"/>
                    </a:lnTo>
                    <a:lnTo>
                      <a:pt x="1549" y="1315"/>
                    </a:lnTo>
                    <a:lnTo>
                      <a:pt x="1599" y="1229"/>
                    </a:lnTo>
                    <a:lnTo>
                      <a:pt x="1508" y="1252"/>
                    </a:lnTo>
                    <a:lnTo>
                      <a:pt x="1541" y="1200"/>
                    </a:lnTo>
                    <a:lnTo>
                      <a:pt x="1554" y="1143"/>
                    </a:lnTo>
                    <a:lnTo>
                      <a:pt x="1534" y="1085"/>
                    </a:lnTo>
                    <a:lnTo>
                      <a:pt x="1496" y="1065"/>
                    </a:lnTo>
                    <a:lnTo>
                      <a:pt x="1431" y="1065"/>
                    </a:lnTo>
                    <a:lnTo>
                      <a:pt x="1364" y="1085"/>
                    </a:lnTo>
                    <a:lnTo>
                      <a:pt x="1364" y="1016"/>
                    </a:lnTo>
                    <a:lnTo>
                      <a:pt x="1358" y="950"/>
                    </a:lnTo>
                    <a:lnTo>
                      <a:pt x="1313" y="922"/>
                    </a:lnTo>
                    <a:lnTo>
                      <a:pt x="1286" y="994"/>
                    </a:lnTo>
                    <a:lnTo>
                      <a:pt x="1253" y="916"/>
                    </a:lnTo>
                    <a:lnTo>
                      <a:pt x="1273" y="866"/>
                    </a:lnTo>
                    <a:lnTo>
                      <a:pt x="1326" y="845"/>
                    </a:lnTo>
                    <a:lnTo>
                      <a:pt x="1358" y="794"/>
                    </a:lnTo>
                    <a:lnTo>
                      <a:pt x="1364" y="738"/>
                    </a:lnTo>
                    <a:lnTo>
                      <a:pt x="1313" y="716"/>
                    </a:lnTo>
                    <a:lnTo>
                      <a:pt x="1253" y="738"/>
                    </a:lnTo>
                    <a:lnTo>
                      <a:pt x="1200" y="765"/>
                    </a:lnTo>
                    <a:lnTo>
                      <a:pt x="1148" y="780"/>
                    </a:lnTo>
                    <a:lnTo>
                      <a:pt x="1131" y="759"/>
                    </a:lnTo>
                    <a:lnTo>
                      <a:pt x="1145" y="716"/>
                    </a:lnTo>
                    <a:lnTo>
                      <a:pt x="1169" y="681"/>
                    </a:lnTo>
                    <a:lnTo>
                      <a:pt x="1200" y="644"/>
                    </a:lnTo>
                    <a:lnTo>
                      <a:pt x="1230" y="600"/>
                    </a:lnTo>
                    <a:lnTo>
                      <a:pt x="1255" y="560"/>
                    </a:lnTo>
                    <a:lnTo>
                      <a:pt x="1307" y="526"/>
                    </a:lnTo>
                    <a:lnTo>
                      <a:pt x="1343" y="502"/>
                    </a:lnTo>
                    <a:lnTo>
                      <a:pt x="1308" y="407"/>
                    </a:lnTo>
                    <a:lnTo>
                      <a:pt x="1303" y="346"/>
                    </a:lnTo>
                    <a:lnTo>
                      <a:pt x="1266" y="285"/>
                    </a:lnTo>
                    <a:lnTo>
                      <a:pt x="1254" y="244"/>
                    </a:lnTo>
                    <a:lnTo>
                      <a:pt x="1274" y="137"/>
                    </a:lnTo>
                  </a:path>
                </a:pathLst>
              </a:custGeom>
              <a:gradFill rotWithShape="0">
                <a:gsLst>
                  <a:gs pos="0">
                    <a:srgbClr val="A4E4C1"/>
                  </a:gs>
                  <a:gs pos="100000">
                    <a:srgbClr val="A4E4C1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+mn-cs"/>
                </a:endParaRPr>
              </a:p>
            </p:txBody>
          </p:sp>
          <p:sp>
            <p:nvSpPr>
              <p:cNvPr id="1086" name="Freeform 62">
                <a:extLst>
                  <a:ext uri="{FF2B5EF4-FFF2-40B4-BE49-F238E27FC236}">
                    <a16:creationId xmlns:a16="http://schemas.microsoft.com/office/drawing/2014/main" id="{FE8D8186-DAC8-5D46-AEAF-9B492BB850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7" y="406"/>
                <a:ext cx="2623" cy="2203"/>
              </a:xfrm>
              <a:custGeom>
                <a:avLst/>
                <a:gdLst/>
                <a:ahLst/>
                <a:cxnLst>
                  <a:cxn ang="0">
                    <a:pos x="1136" y="90"/>
                  </a:cxn>
                  <a:cxn ang="0">
                    <a:pos x="878" y="77"/>
                  </a:cxn>
                  <a:cxn ang="0">
                    <a:pos x="472" y="421"/>
                  </a:cxn>
                  <a:cxn ang="0">
                    <a:pos x="804" y="805"/>
                  </a:cxn>
                  <a:cxn ang="0">
                    <a:pos x="669" y="1041"/>
                  </a:cxn>
                  <a:cxn ang="0">
                    <a:pos x="489" y="1204"/>
                  </a:cxn>
                  <a:cxn ang="0">
                    <a:pos x="279" y="1438"/>
                  </a:cxn>
                  <a:cxn ang="0">
                    <a:pos x="0" y="1603"/>
                  </a:cxn>
                  <a:cxn ang="0">
                    <a:pos x="156" y="1852"/>
                  </a:cxn>
                  <a:cxn ang="0">
                    <a:pos x="403" y="1802"/>
                  </a:cxn>
                  <a:cxn ang="0">
                    <a:pos x="734" y="1603"/>
                  </a:cxn>
                  <a:cxn ang="0">
                    <a:pos x="535" y="1452"/>
                  </a:cxn>
                  <a:cxn ang="0">
                    <a:pos x="682" y="1315"/>
                  </a:cxn>
                  <a:cxn ang="0">
                    <a:pos x="848" y="1294"/>
                  </a:cxn>
                  <a:cxn ang="0">
                    <a:pos x="962" y="1386"/>
                  </a:cxn>
                  <a:cxn ang="0">
                    <a:pos x="1148" y="1499"/>
                  </a:cxn>
                  <a:cxn ang="0">
                    <a:pos x="914" y="1489"/>
                  </a:cxn>
                  <a:cxn ang="0">
                    <a:pos x="793" y="1546"/>
                  </a:cxn>
                  <a:cxn ang="0">
                    <a:pos x="665" y="1766"/>
                  </a:cxn>
                  <a:cxn ang="0">
                    <a:pos x="560" y="2032"/>
                  </a:cxn>
                  <a:cxn ang="0">
                    <a:pos x="740" y="2167"/>
                  </a:cxn>
                  <a:cxn ang="0">
                    <a:pos x="900" y="1966"/>
                  </a:cxn>
                  <a:cxn ang="0">
                    <a:pos x="1092" y="1957"/>
                  </a:cxn>
                  <a:cxn ang="0">
                    <a:pos x="1220" y="1766"/>
                  </a:cxn>
                  <a:cxn ang="0">
                    <a:pos x="1286" y="1738"/>
                  </a:cxn>
                  <a:cxn ang="0">
                    <a:pos x="1423" y="1953"/>
                  </a:cxn>
                  <a:cxn ang="0">
                    <a:pos x="1669" y="2160"/>
                  </a:cxn>
                  <a:cxn ang="0">
                    <a:pos x="1924" y="2023"/>
                  </a:cxn>
                  <a:cxn ang="0">
                    <a:pos x="2131" y="1784"/>
                  </a:cxn>
                  <a:cxn ang="0">
                    <a:pos x="2242" y="1689"/>
                  </a:cxn>
                  <a:cxn ang="0">
                    <a:pos x="2554" y="1706"/>
                  </a:cxn>
                  <a:cxn ang="0">
                    <a:pos x="2622" y="1365"/>
                  </a:cxn>
                  <a:cxn ang="0">
                    <a:pos x="2353" y="1276"/>
                  </a:cxn>
                  <a:cxn ang="0">
                    <a:pos x="2487" y="844"/>
                  </a:cxn>
                  <a:cxn ang="0">
                    <a:pos x="2232" y="458"/>
                  </a:cxn>
                  <a:cxn ang="0">
                    <a:pos x="1873" y="213"/>
                  </a:cxn>
                  <a:cxn ang="0">
                    <a:pos x="1601" y="380"/>
                  </a:cxn>
                  <a:cxn ang="0">
                    <a:pos x="1390" y="944"/>
                  </a:cxn>
                  <a:cxn ang="0">
                    <a:pos x="1644" y="1102"/>
                  </a:cxn>
                  <a:cxn ang="0">
                    <a:pos x="1617" y="922"/>
                  </a:cxn>
                  <a:cxn ang="0">
                    <a:pos x="1838" y="771"/>
                  </a:cxn>
                  <a:cxn ang="0">
                    <a:pos x="1805" y="1062"/>
                  </a:cxn>
                  <a:cxn ang="0">
                    <a:pos x="1649" y="1187"/>
                  </a:cxn>
                  <a:cxn ang="0">
                    <a:pos x="1774" y="1258"/>
                  </a:cxn>
                  <a:cxn ang="0">
                    <a:pos x="1702" y="1506"/>
                  </a:cxn>
                  <a:cxn ang="0">
                    <a:pos x="1931" y="1514"/>
                  </a:cxn>
                  <a:cxn ang="0">
                    <a:pos x="1843" y="1586"/>
                  </a:cxn>
                  <a:cxn ang="0">
                    <a:pos x="1720" y="1649"/>
                  </a:cxn>
                  <a:cxn ang="0">
                    <a:pos x="1610" y="1481"/>
                  </a:cxn>
                  <a:cxn ang="0">
                    <a:pos x="1508" y="1252"/>
                  </a:cxn>
                  <a:cxn ang="0">
                    <a:pos x="1364" y="1085"/>
                  </a:cxn>
                  <a:cxn ang="0">
                    <a:pos x="1273" y="866"/>
                  </a:cxn>
                  <a:cxn ang="0">
                    <a:pos x="1200" y="765"/>
                  </a:cxn>
                  <a:cxn ang="0">
                    <a:pos x="1230" y="600"/>
                  </a:cxn>
                  <a:cxn ang="0">
                    <a:pos x="1266" y="285"/>
                  </a:cxn>
                </a:cxnLst>
                <a:rect l="0" t="0" r="r" b="b"/>
                <a:pathLst>
                  <a:path w="2623" h="2203">
                    <a:moveTo>
                      <a:pt x="1274" y="137"/>
                    </a:moveTo>
                    <a:lnTo>
                      <a:pt x="1257" y="90"/>
                    </a:lnTo>
                    <a:lnTo>
                      <a:pt x="1232" y="60"/>
                    </a:lnTo>
                    <a:lnTo>
                      <a:pt x="1182" y="65"/>
                    </a:lnTo>
                    <a:lnTo>
                      <a:pt x="1155" y="76"/>
                    </a:lnTo>
                    <a:lnTo>
                      <a:pt x="1136" y="90"/>
                    </a:lnTo>
                    <a:lnTo>
                      <a:pt x="1102" y="55"/>
                    </a:lnTo>
                    <a:lnTo>
                      <a:pt x="1077" y="25"/>
                    </a:lnTo>
                    <a:lnTo>
                      <a:pt x="1043" y="0"/>
                    </a:lnTo>
                    <a:lnTo>
                      <a:pt x="982" y="5"/>
                    </a:lnTo>
                    <a:lnTo>
                      <a:pt x="911" y="31"/>
                    </a:lnTo>
                    <a:lnTo>
                      <a:pt x="878" y="77"/>
                    </a:lnTo>
                    <a:lnTo>
                      <a:pt x="836" y="127"/>
                    </a:lnTo>
                    <a:lnTo>
                      <a:pt x="792" y="201"/>
                    </a:lnTo>
                    <a:lnTo>
                      <a:pt x="712" y="269"/>
                    </a:lnTo>
                    <a:lnTo>
                      <a:pt x="617" y="274"/>
                    </a:lnTo>
                    <a:lnTo>
                      <a:pt x="535" y="308"/>
                    </a:lnTo>
                    <a:lnTo>
                      <a:pt x="472" y="421"/>
                    </a:lnTo>
                    <a:lnTo>
                      <a:pt x="535" y="520"/>
                    </a:lnTo>
                    <a:lnTo>
                      <a:pt x="635" y="577"/>
                    </a:lnTo>
                    <a:lnTo>
                      <a:pt x="643" y="641"/>
                    </a:lnTo>
                    <a:lnTo>
                      <a:pt x="700" y="677"/>
                    </a:lnTo>
                    <a:lnTo>
                      <a:pt x="734" y="707"/>
                    </a:lnTo>
                    <a:lnTo>
                      <a:pt x="804" y="805"/>
                    </a:lnTo>
                    <a:lnTo>
                      <a:pt x="786" y="862"/>
                    </a:lnTo>
                    <a:lnTo>
                      <a:pt x="753" y="913"/>
                    </a:lnTo>
                    <a:lnTo>
                      <a:pt x="804" y="961"/>
                    </a:lnTo>
                    <a:lnTo>
                      <a:pt x="719" y="990"/>
                    </a:lnTo>
                    <a:lnTo>
                      <a:pt x="690" y="1015"/>
                    </a:lnTo>
                    <a:lnTo>
                      <a:pt x="669" y="1041"/>
                    </a:lnTo>
                    <a:lnTo>
                      <a:pt x="643" y="1035"/>
                    </a:lnTo>
                    <a:lnTo>
                      <a:pt x="628" y="1066"/>
                    </a:lnTo>
                    <a:lnTo>
                      <a:pt x="601" y="1126"/>
                    </a:lnTo>
                    <a:lnTo>
                      <a:pt x="539" y="1170"/>
                    </a:lnTo>
                    <a:lnTo>
                      <a:pt x="497" y="1174"/>
                    </a:lnTo>
                    <a:lnTo>
                      <a:pt x="489" y="1204"/>
                    </a:lnTo>
                    <a:lnTo>
                      <a:pt x="488" y="1233"/>
                    </a:lnTo>
                    <a:lnTo>
                      <a:pt x="458" y="1266"/>
                    </a:lnTo>
                    <a:lnTo>
                      <a:pt x="423" y="1314"/>
                    </a:lnTo>
                    <a:lnTo>
                      <a:pt x="402" y="1360"/>
                    </a:lnTo>
                    <a:lnTo>
                      <a:pt x="364" y="1408"/>
                    </a:lnTo>
                    <a:lnTo>
                      <a:pt x="279" y="1438"/>
                    </a:lnTo>
                    <a:lnTo>
                      <a:pt x="202" y="1424"/>
                    </a:lnTo>
                    <a:lnTo>
                      <a:pt x="137" y="1459"/>
                    </a:lnTo>
                    <a:lnTo>
                      <a:pt x="79" y="1481"/>
                    </a:lnTo>
                    <a:lnTo>
                      <a:pt x="52" y="1517"/>
                    </a:lnTo>
                    <a:lnTo>
                      <a:pt x="13" y="1554"/>
                    </a:lnTo>
                    <a:lnTo>
                      <a:pt x="0" y="1603"/>
                    </a:lnTo>
                    <a:lnTo>
                      <a:pt x="26" y="1625"/>
                    </a:lnTo>
                    <a:lnTo>
                      <a:pt x="59" y="1652"/>
                    </a:lnTo>
                    <a:lnTo>
                      <a:pt x="59" y="1697"/>
                    </a:lnTo>
                    <a:lnTo>
                      <a:pt x="97" y="1725"/>
                    </a:lnTo>
                    <a:lnTo>
                      <a:pt x="118" y="1787"/>
                    </a:lnTo>
                    <a:lnTo>
                      <a:pt x="156" y="1852"/>
                    </a:lnTo>
                    <a:lnTo>
                      <a:pt x="208" y="1830"/>
                    </a:lnTo>
                    <a:lnTo>
                      <a:pt x="253" y="1780"/>
                    </a:lnTo>
                    <a:lnTo>
                      <a:pt x="285" y="1780"/>
                    </a:lnTo>
                    <a:lnTo>
                      <a:pt x="318" y="1795"/>
                    </a:lnTo>
                    <a:lnTo>
                      <a:pt x="351" y="1844"/>
                    </a:lnTo>
                    <a:lnTo>
                      <a:pt x="403" y="1802"/>
                    </a:lnTo>
                    <a:lnTo>
                      <a:pt x="448" y="1746"/>
                    </a:lnTo>
                    <a:lnTo>
                      <a:pt x="495" y="1738"/>
                    </a:lnTo>
                    <a:lnTo>
                      <a:pt x="560" y="1746"/>
                    </a:lnTo>
                    <a:lnTo>
                      <a:pt x="618" y="1712"/>
                    </a:lnTo>
                    <a:lnTo>
                      <a:pt x="651" y="1660"/>
                    </a:lnTo>
                    <a:lnTo>
                      <a:pt x="734" y="1603"/>
                    </a:lnTo>
                    <a:lnTo>
                      <a:pt x="687" y="1527"/>
                    </a:lnTo>
                    <a:lnTo>
                      <a:pt x="611" y="1524"/>
                    </a:lnTo>
                    <a:lnTo>
                      <a:pt x="590" y="1510"/>
                    </a:lnTo>
                    <a:lnTo>
                      <a:pt x="590" y="1489"/>
                    </a:lnTo>
                    <a:lnTo>
                      <a:pt x="586" y="1468"/>
                    </a:lnTo>
                    <a:lnTo>
                      <a:pt x="535" y="1452"/>
                    </a:lnTo>
                    <a:lnTo>
                      <a:pt x="548" y="1437"/>
                    </a:lnTo>
                    <a:lnTo>
                      <a:pt x="560" y="1421"/>
                    </a:lnTo>
                    <a:lnTo>
                      <a:pt x="580" y="1384"/>
                    </a:lnTo>
                    <a:lnTo>
                      <a:pt x="629" y="1363"/>
                    </a:lnTo>
                    <a:lnTo>
                      <a:pt x="665" y="1341"/>
                    </a:lnTo>
                    <a:lnTo>
                      <a:pt x="682" y="1315"/>
                    </a:lnTo>
                    <a:lnTo>
                      <a:pt x="707" y="1284"/>
                    </a:lnTo>
                    <a:lnTo>
                      <a:pt x="718" y="1247"/>
                    </a:lnTo>
                    <a:lnTo>
                      <a:pt x="759" y="1221"/>
                    </a:lnTo>
                    <a:lnTo>
                      <a:pt x="814" y="1196"/>
                    </a:lnTo>
                    <a:lnTo>
                      <a:pt x="833" y="1250"/>
                    </a:lnTo>
                    <a:lnTo>
                      <a:pt x="848" y="1294"/>
                    </a:lnTo>
                    <a:lnTo>
                      <a:pt x="877" y="1298"/>
                    </a:lnTo>
                    <a:lnTo>
                      <a:pt x="909" y="1283"/>
                    </a:lnTo>
                    <a:lnTo>
                      <a:pt x="910" y="1318"/>
                    </a:lnTo>
                    <a:lnTo>
                      <a:pt x="920" y="1333"/>
                    </a:lnTo>
                    <a:lnTo>
                      <a:pt x="948" y="1347"/>
                    </a:lnTo>
                    <a:lnTo>
                      <a:pt x="962" y="1386"/>
                    </a:lnTo>
                    <a:lnTo>
                      <a:pt x="926" y="1418"/>
                    </a:lnTo>
                    <a:lnTo>
                      <a:pt x="956" y="1426"/>
                    </a:lnTo>
                    <a:lnTo>
                      <a:pt x="991" y="1437"/>
                    </a:lnTo>
                    <a:lnTo>
                      <a:pt x="1018" y="1431"/>
                    </a:lnTo>
                    <a:lnTo>
                      <a:pt x="1080" y="1448"/>
                    </a:lnTo>
                    <a:lnTo>
                      <a:pt x="1148" y="1499"/>
                    </a:lnTo>
                    <a:lnTo>
                      <a:pt x="1093" y="1542"/>
                    </a:lnTo>
                    <a:lnTo>
                      <a:pt x="1013" y="1527"/>
                    </a:lnTo>
                    <a:lnTo>
                      <a:pt x="1000" y="1507"/>
                    </a:lnTo>
                    <a:lnTo>
                      <a:pt x="975" y="1484"/>
                    </a:lnTo>
                    <a:lnTo>
                      <a:pt x="953" y="1492"/>
                    </a:lnTo>
                    <a:lnTo>
                      <a:pt x="914" y="1489"/>
                    </a:lnTo>
                    <a:lnTo>
                      <a:pt x="873" y="1484"/>
                    </a:lnTo>
                    <a:lnTo>
                      <a:pt x="836" y="1489"/>
                    </a:lnTo>
                    <a:lnTo>
                      <a:pt x="831" y="1510"/>
                    </a:lnTo>
                    <a:lnTo>
                      <a:pt x="814" y="1506"/>
                    </a:lnTo>
                    <a:lnTo>
                      <a:pt x="801" y="1523"/>
                    </a:lnTo>
                    <a:lnTo>
                      <a:pt x="793" y="1546"/>
                    </a:lnTo>
                    <a:lnTo>
                      <a:pt x="804" y="1618"/>
                    </a:lnTo>
                    <a:lnTo>
                      <a:pt x="831" y="1652"/>
                    </a:lnTo>
                    <a:lnTo>
                      <a:pt x="819" y="1725"/>
                    </a:lnTo>
                    <a:lnTo>
                      <a:pt x="767" y="1738"/>
                    </a:lnTo>
                    <a:lnTo>
                      <a:pt x="700" y="1738"/>
                    </a:lnTo>
                    <a:lnTo>
                      <a:pt x="665" y="1766"/>
                    </a:lnTo>
                    <a:lnTo>
                      <a:pt x="657" y="1802"/>
                    </a:lnTo>
                    <a:lnTo>
                      <a:pt x="598" y="1874"/>
                    </a:lnTo>
                    <a:lnTo>
                      <a:pt x="539" y="1874"/>
                    </a:lnTo>
                    <a:lnTo>
                      <a:pt x="500" y="1916"/>
                    </a:lnTo>
                    <a:lnTo>
                      <a:pt x="513" y="1973"/>
                    </a:lnTo>
                    <a:lnTo>
                      <a:pt x="560" y="2032"/>
                    </a:lnTo>
                    <a:lnTo>
                      <a:pt x="539" y="2058"/>
                    </a:lnTo>
                    <a:lnTo>
                      <a:pt x="539" y="2087"/>
                    </a:lnTo>
                    <a:lnTo>
                      <a:pt x="606" y="2130"/>
                    </a:lnTo>
                    <a:lnTo>
                      <a:pt x="612" y="2180"/>
                    </a:lnTo>
                    <a:lnTo>
                      <a:pt x="682" y="2202"/>
                    </a:lnTo>
                    <a:lnTo>
                      <a:pt x="740" y="2167"/>
                    </a:lnTo>
                    <a:lnTo>
                      <a:pt x="786" y="2167"/>
                    </a:lnTo>
                    <a:lnTo>
                      <a:pt x="838" y="2145"/>
                    </a:lnTo>
                    <a:lnTo>
                      <a:pt x="874" y="2104"/>
                    </a:lnTo>
                    <a:lnTo>
                      <a:pt x="878" y="2052"/>
                    </a:lnTo>
                    <a:lnTo>
                      <a:pt x="884" y="2002"/>
                    </a:lnTo>
                    <a:lnTo>
                      <a:pt x="900" y="1966"/>
                    </a:lnTo>
                    <a:lnTo>
                      <a:pt x="918" y="1934"/>
                    </a:lnTo>
                    <a:lnTo>
                      <a:pt x="947" y="1889"/>
                    </a:lnTo>
                    <a:lnTo>
                      <a:pt x="989" y="1866"/>
                    </a:lnTo>
                    <a:lnTo>
                      <a:pt x="1032" y="1873"/>
                    </a:lnTo>
                    <a:lnTo>
                      <a:pt x="1070" y="1924"/>
                    </a:lnTo>
                    <a:lnTo>
                      <a:pt x="1092" y="1957"/>
                    </a:lnTo>
                    <a:lnTo>
                      <a:pt x="1113" y="1986"/>
                    </a:lnTo>
                    <a:lnTo>
                      <a:pt x="1186" y="2022"/>
                    </a:lnTo>
                    <a:lnTo>
                      <a:pt x="1250" y="2028"/>
                    </a:lnTo>
                    <a:lnTo>
                      <a:pt x="1292" y="2006"/>
                    </a:lnTo>
                    <a:lnTo>
                      <a:pt x="1302" y="1960"/>
                    </a:lnTo>
                    <a:lnTo>
                      <a:pt x="1220" y="1766"/>
                    </a:lnTo>
                    <a:lnTo>
                      <a:pt x="1228" y="1674"/>
                    </a:lnTo>
                    <a:lnTo>
                      <a:pt x="1220" y="1618"/>
                    </a:lnTo>
                    <a:lnTo>
                      <a:pt x="1267" y="1574"/>
                    </a:lnTo>
                    <a:lnTo>
                      <a:pt x="1286" y="1596"/>
                    </a:lnTo>
                    <a:lnTo>
                      <a:pt x="1273" y="1652"/>
                    </a:lnTo>
                    <a:lnTo>
                      <a:pt x="1286" y="1738"/>
                    </a:lnTo>
                    <a:lnTo>
                      <a:pt x="1280" y="1830"/>
                    </a:lnTo>
                    <a:lnTo>
                      <a:pt x="1293" y="1895"/>
                    </a:lnTo>
                    <a:lnTo>
                      <a:pt x="1333" y="1874"/>
                    </a:lnTo>
                    <a:lnTo>
                      <a:pt x="1358" y="1887"/>
                    </a:lnTo>
                    <a:lnTo>
                      <a:pt x="1378" y="1945"/>
                    </a:lnTo>
                    <a:lnTo>
                      <a:pt x="1423" y="1953"/>
                    </a:lnTo>
                    <a:lnTo>
                      <a:pt x="1431" y="2001"/>
                    </a:lnTo>
                    <a:lnTo>
                      <a:pt x="1456" y="2074"/>
                    </a:lnTo>
                    <a:lnTo>
                      <a:pt x="1520" y="2124"/>
                    </a:lnTo>
                    <a:lnTo>
                      <a:pt x="1570" y="2138"/>
                    </a:lnTo>
                    <a:lnTo>
                      <a:pt x="1630" y="2194"/>
                    </a:lnTo>
                    <a:lnTo>
                      <a:pt x="1669" y="2160"/>
                    </a:lnTo>
                    <a:lnTo>
                      <a:pt x="1710" y="2160"/>
                    </a:lnTo>
                    <a:lnTo>
                      <a:pt x="1767" y="2194"/>
                    </a:lnTo>
                    <a:lnTo>
                      <a:pt x="1838" y="2152"/>
                    </a:lnTo>
                    <a:lnTo>
                      <a:pt x="1852" y="2081"/>
                    </a:lnTo>
                    <a:lnTo>
                      <a:pt x="1852" y="2023"/>
                    </a:lnTo>
                    <a:lnTo>
                      <a:pt x="1924" y="2023"/>
                    </a:lnTo>
                    <a:lnTo>
                      <a:pt x="1988" y="2001"/>
                    </a:lnTo>
                    <a:lnTo>
                      <a:pt x="2034" y="2001"/>
                    </a:lnTo>
                    <a:lnTo>
                      <a:pt x="2149" y="2000"/>
                    </a:lnTo>
                    <a:lnTo>
                      <a:pt x="2190" y="1980"/>
                    </a:lnTo>
                    <a:lnTo>
                      <a:pt x="2189" y="1883"/>
                    </a:lnTo>
                    <a:lnTo>
                      <a:pt x="2131" y="1784"/>
                    </a:lnTo>
                    <a:lnTo>
                      <a:pt x="2092" y="1763"/>
                    </a:lnTo>
                    <a:lnTo>
                      <a:pt x="2062" y="1697"/>
                    </a:lnTo>
                    <a:lnTo>
                      <a:pt x="2015" y="1682"/>
                    </a:lnTo>
                    <a:lnTo>
                      <a:pt x="2113" y="1668"/>
                    </a:lnTo>
                    <a:lnTo>
                      <a:pt x="2164" y="1712"/>
                    </a:lnTo>
                    <a:lnTo>
                      <a:pt x="2242" y="1689"/>
                    </a:lnTo>
                    <a:lnTo>
                      <a:pt x="2312" y="1763"/>
                    </a:lnTo>
                    <a:lnTo>
                      <a:pt x="2346" y="1839"/>
                    </a:lnTo>
                    <a:lnTo>
                      <a:pt x="2424" y="1857"/>
                    </a:lnTo>
                    <a:lnTo>
                      <a:pt x="2490" y="1843"/>
                    </a:lnTo>
                    <a:lnTo>
                      <a:pt x="2559" y="1792"/>
                    </a:lnTo>
                    <a:lnTo>
                      <a:pt x="2554" y="1706"/>
                    </a:lnTo>
                    <a:lnTo>
                      <a:pt x="2572" y="1656"/>
                    </a:lnTo>
                    <a:lnTo>
                      <a:pt x="2559" y="1625"/>
                    </a:lnTo>
                    <a:lnTo>
                      <a:pt x="2562" y="1562"/>
                    </a:lnTo>
                    <a:lnTo>
                      <a:pt x="2614" y="1521"/>
                    </a:lnTo>
                    <a:lnTo>
                      <a:pt x="2614" y="1448"/>
                    </a:lnTo>
                    <a:lnTo>
                      <a:pt x="2622" y="1365"/>
                    </a:lnTo>
                    <a:lnTo>
                      <a:pt x="2592" y="1331"/>
                    </a:lnTo>
                    <a:lnTo>
                      <a:pt x="2576" y="1295"/>
                    </a:lnTo>
                    <a:lnTo>
                      <a:pt x="2483" y="1305"/>
                    </a:lnTo>
                    <a:lnTo>
                      <a:pt x="2385" y="1368"/>
                    </a:lnTo>
                    <a:lnTo>
                      <a:pt x="2287" y="1340"/>
                    </a:lnTo>
                    <a:lnTo>
                      <a:pt x="2353" y="1276"/>
                    </a:lnTo>
                    <a:lnTo>
                      <a:pt x="2483" y="1189"/>
                    </a:lnTo>
                    <a:lnTo>
                      <a:pt x="2477" y="1083"/>
                    </a:lnTo>
                    <a:lnTo>
                      <a:pt x="2425" y="1068"/>
                    </a:lnTo>
                    <a:lnTo>
                      <a:pt x="2347" y="1060"/>
                    </a:lnTo>
                    <a:lnTo>
                      <a:pt x="2448" y="982"/>
                    </a:lnTo>
                    <a:lnTo>
                      <a:pt x="2487" y="844"/>
                    </a:lnTo>
                    <a:lnTo>
                      <a:pt x="2439" y="799"/>
                    </a:lnTo>
                    <a:lnTo>
                      <a:pt x="2378" y="757"/>
                    </a:lnTo>
                    <a:lnTo>
                      <a:pt x="2285" y="802"/>
                    </a:lnTo>
                    <a:lnTo>
                      <a:pt x="2212" y="714"/>
                    </a:lnTo>
                    <a:lnTo>
                      <a:pt x="2249" y="563"/>
                    </a:lnTo>
                    <a:lnTo>
                      <a:pt x="2232" y="458"/>
                    </a:lnTo>
                    <a:lnTo>
                      <a:pt x="2190" y="300"/>
                    </a:lnTo>
                    <a:lnTo>
                      <a:pt x="2110" y="234"/>
                    </a:lnTo>
                    <a:lnTo>
                      <a:pt x="2046" y="219"/>
                    </a:lnTo>
                    <a:lnTo>
                      <a:pt x="1965" y="270"/>
                    </a:lnTo>
                    <a:lnTo>
                      <a:pt x="1906" y="260"/>
                    </a:lnTo>
                    <a:lnTo>
                      <a:pt x="1873" y="213"/>
                    </a:lnTo>
                    <a:lnTo>
                      <a:pt x="1860" y="127"/>
                    </a:lnTo>
                    <a:lnTo>
                      <a:pt x="1793" y="92"/>
                    </a:lnTo>
                    <a:lnTo>
                      <a:pt x="1684" y="77"/>
                    </a:lnTo>
                    <a:lnTo>
                      <a:pt x="1589" y="123"/>
                    </a:lnTo>
                    <a:lnTo>
                      <a:pt x="1537" y="210"/>
                    </a:lnTo>
                    <a:lnTo>
                      <a:pt x="1601" y="380"/>
                    </a:lnTo>
                    <a:lnTo>
                      <a:pt x="1690" y="597"/>
                    </a:lnTo>
                    <a:lnTo>
                      <a:pt x="1541" y="831"/>
                    </a:lnTo>
                    <a:lnTo>
                      <a:pt x="1549" y="887"/>
                    </a:lnTo>
                    <a:lnTo>
                      <a:pt x="1501" y="880"/>
                    </a:lnTo>
                    <a:lnTo>
                      <a:pt x="1411" y="887"/>
                    </a:lnTo>
                    <a:lnTo>
                      <a:pt x="1390" y="944"/>
                    </a:lnTo>
                    <a:lnTo>
                      <a:pt x="1449" y="930"/>
                    </a:lnTo>
                    <a:lnTo>
                      <a:pt x="1469" y="986"/>
                    </a:lnTo>
                    <a:lnTo>
                      <a:pt x="1541" y="958"/>
                    </a:lnTo>
                    <a:lnTo>
                      <a:pt x="1567" y="1024"/>
                    </a:lnTo>
                    <a:lnTo>
                      <a:pt x="1593" y="1092"/>
                    </a:lnTo>
                    <a:lnTo>
                      <a:pt x="1644" y="1102"/>
                    </a:lnTo>
                    <a:lnTo>
                      <a:pt x="1644" y="1059"/>
                    </a:lnTo>
                    <a:lnTo>
                      <a:pt x="1673" y="1083"/>
                    </a:lnTo>
                    <a:lnTo>
                      <a:pt x="1741" y="1037"/>
                    </a:lnTo>
                    <a:lnTo>
                      <a:pt x="1715" y="980"/>
                    </a:lnTo>
                    <a:lnTo>
                      <a:pt x="1682" y="930"/>
                    </a:lnTo>
                    <a:lnTo>
                      <a:pt x="1617" y="922"/>
                    </a:lnTo>
                    <a:lnTo>
                      <a:pt x="1604" y="858"/>
                    </a:lnTo>
                    <a:lnTo>
                      <a:pt x="1656" y="744"/>
                    </a:lnTo>
                    <a:lnTo>
                      <a:pt x="1682" y="866"/>
                    </a:lnTo>
                    <a:lnTo>
                      <a:pt x="1748" y="922"/>
                    </a:lnTo>
                    <a:lnTo>
                      <a:pt x="1741" y="852"/>
                    </a:lnTo>
                    <a:lnTo>
                      <a:pt x="1838" y="771"/>
                    </a:lnTo>
                    <a:lnTo>
                      <a:pt x="1859" y="902"/>
                    </a:lnTo>
                    <a:lnTo>
                      <a:pt x="1951" y="916"/>
                    </a:lnTo>
                    <a:lnTo>
                      <a:pt x="1838" y="964"/>
                    </a:lnTo>
                    <a:lnTo>
                      <a:pt x="2064" y="1037"/>
                    </a:lnTo>
                    <a:lnTo>
                      <a:pt x="1924" y="1044"/>
                    </a:lnTo>
                    <a:lnTo>
                      <a:pt x="1805" y="1062"/>
                    </a:lnTo>
                    <a:lnTo>
                      <a:pt x="1785" y="1102"/>
                    </a:lnTo>
                    <a:lnTo>
                      <a:pt x="1796" y="1132"/>
                    </a:lnTo>
                    <a:lnTo>
                      <a:pt x="1751" y="1117"/>
                    </a:lnTo>
                    <a:lnTo>
                      <a:pt x="1691" y="1139"/>
                    </a:lnTo>
                    <a:lnTo>
                      <a:pt x="1659" y="1164"/>
                    </a:lnTo>
                    <a:lnTo>
                      <a:pt x="1649" y="1187"/>
                    </a:lnTo>
                    <a:lnTo>
                      <a:pt x="1720" y="1167"/>
                    </a:lnTo>
                    <a:lnTo>
                      <a:pt x="1754" y="1178"/>
                    </a:lnTo>
                    <a:lnTo>
                      <a:pt x="1700" y="1199"/>
                    </a:lnTo>
                    <a:lnTo>
                      <a:pt x="1711" y="1232"/>
                    </a:lnTo>
                    <a:lnTo>
                      <a:pt x="1754" y="1220"/>
                    </a:lnTo>
                    <a:lnTo>
                      <a:pt x="1774" y="1258"/>
                    </a:lnTo>
                    <a:lnTo>
                      <a:pt x="1826" y="1322"/>
                    </a:lnTo>
                    <a:lnTo>
                      <a:pt x="1897" y="1391"/>
                    </a:lnTo>
                    <a:lnTo>
                      <a:pt x="1873" y="1452"/>
                    </a:lnTo>
                    <a:lnTo>
                      <a:pt x="1788" y="1460"/>
                    </a:lnTo>
                    <a:lnTo>
                      <a:pt x="1749" y="1507"/>
                    </a:lnTo>
                    <a:lnTo>
                      <a:pt x="1702" y="1506"/>
                    </a:lnTo>
                    <a:lnTo>
                      <a:pt x="1682" y="1554"/>
                    </a:lnTo>
                    <a:lnTo>
                      <a:pt x="1732" y="1527"/>
                    </a:lnTo>
                    <a:lnTo>
                      <a:pt x="1764" y="1549"/>
                    </a:lnTo>
                    <a:lnTo>
                      <a:pt x="1791" y="1520"/>
                    </a:lnTo>
                    <a:lnTo>
                      <a:pt x="1847" y="1521"/>
                    </a:lnTo>
                    <a:lnTo>
                      <a:pt x="1931" y="1514"/>
                    </a:lnTo>
                    <a:lnTo>
                      <a:pt x="2003" y="1514"/>
                    </a:lnTo>
                    <a:lnTo>
                      <a:pt x="2034" y="1527"/>
                    </a:lnTo>
                    <a:lnTo>
                      <a:pt x="2015" y="1579"/>
                    </a:lnTo>
                    <a:lnTo>
                      <a:pt x="1931" y="1586"/>
                    </a:lnTo>
                    <a:lnTo>
                      <a:pt x="1937" y="1635"/>
                    </a:lnTo>
                    <a:lnTo>
                      <a:pt x="1843" y="1586"/>
                    </a:lnTo>
                    <a:lnTo>
                      <a:pt x="1819" y="1614"/>
                    </a:lnTo>
                    <a:lnTo>
                      <a:pt x="1787" y="1622"/>
                    </a:lnTo>
                    <a:lnTo>
                      <a:pt x="1770" y="1652"/>
                    </a:lnTo>
                    <a:lnTo>
                      <a:pt x="1751" y="1659"/>
                    </a:lnTo>
                    <a:lnTo>
                      <a:pt x="1718" y="1681"/>
                    </a:lnTo>
                    <a:lnTo>
                      <a:pt x="1720" y="1649"/>
                    </a:lnTo>
                    <a:lnTo>
                      <a:pt x="1685" y="1617"/>
                    </a:lnTo>
                    <a:lnTo>
                      <a:pt x="1647" y="1625"/>
                    </a:lnTo>
                    <a:lnTo>
                      <a:pt x="1647" y="1605"/>
                    </a:lnTo>
                    <a:lnTo>
                      <a:pt x="1617" y="1593"/>
                    </a:lnTo>
                    <a:lnTo>
                      <a:pt x="1593" y="1536"/>
                    </a:lnTo>
                    <a:lnTo>
                      <a:pt x="1610" y="1481"/>
                    </a:lnTo>
                    <a:lnTo>
                      <a:pt x="1607" y="1442"/>
                    </a:lnTo>
                    <a:lnTo>
                      <a:pt x="1593" y="1413"/>
                    </a:lnTo>
                    <a:lnTo>
                      <a:pt x="1604" y="1357"/>
                    </a:lnTo>
                    <a:lnTo>
                      <a:pt x="1549" y="1315"/>
                    </a:lnTo>
                    <a:lnTo>
                      <a:pt x="1599" y="1229"/>
                    </a:lnTo>
                    <a:lnTo>
                      <a:pt x="1508" y="1252"/>
                    </a:lnTo>
                    <a:lnTo>
                      <a:pt x="1541" y="1200"/>
                    </a:lnTo>
                    <a:lnTo>
                      <a:pt x="1554" y="1143"/>
                    </a:lnTo>
                    <a:lnTo>
                      <a:pt x="1534" y="1085"/>
                    </a:lnTo>
                    <a:lnTo>
                      <a:pt x="1496" y="1065"/>
                    </a:lnTo>
                    <a:lnTo>
                      <a:pt x="1431" y="1065"/>
                    </a:lnTo>
                    <a:lnTo>
                      <a:pt x="1364" y="1085"/>
                    </a:lnTo>
                    <a:lnTo>
                      <a:pt x="1364" y="1016"/>
                    </a:lnTo>
                    <a:lnTo>
                      <a:pt x="1358" y="950"/>
                    </a:lnTo>
                    <a:lnTo>
                      <a:pt x="1313" y="922"/>
                    </a:lnTo>
                    <a:lnTo>
                      <a:pt x="1286" y="994"/>
                    </a:lnTo>
                    <a:lnTo>
                      <a:pt x="1253" y="916"/>
                    </a:lnTo>
                    <a:lnTo>
                      <a:pt x="1273" y="866"/>
                    </a:lnTo>
                    <a:lnTo>
                      <a:pt x="1326" y="845"/>
                    </a:lnTo>
                    <a:lnTo>
                      <a:pt x="1358" y="794"/>
                    </a:lnTo>
                    <a:lnTo>
                      <a:pt x="1364" y="738"/>
                    </a:lnTo>
                    <a:lnTo>
                      <a:pt x="1313" y="716"/>
                    </a:lnTo>
                    <a:lnTo>
                      <a:pt x="1253" y="738"/>
                    </a:lnTo>
                    <a:lnTo>
                      <a:pt x="1200" y="765"/>
                    </a:lnTo>
                    <a:lnTo>
                      <a:pt x="1148" y="780"/>
                    </a:lnTo>
                    <a:lnTo>
                      <a:pt x="1131" y="759"/>
                    </a:lnTo>
                    <a:lnTo>
                      <a:pt x="1145" y="716"/>
                    </a:lnTo>
                    <a:lnTo>
                      <a:pt x="1169" y="681"/>
                    </a:lnTo>
                    <a:lnTo>
                      <a:pt x="1200" y="644"/>
                    </a:lnTo>
                    <a:lnTo>
                      <a:pt x="1230" y="600"/>
                    </a:lnTo>
                    <a:lnTo>
                      <a:pt x="1255" y="560"/>
                    </a:lnTo>
                    <a:lnTo>
                      <a:pt x="1307" y="526"/>
                    </a:lnTo>
                    <a:lnTo>
                      <a:pt x="1343" y="502"/>
                    </a:lnTo>
                    <a:lnTo>
                      <a:pt x="1308" y="407"/>
                    </a:lnTo>
                    <a:lnTo>
                      <a:pt x="1303" y="346"/>
                    </a:lnTo>
                    <a:lnTo>
                      <a:pt x="1266" y="285"/>
                    </a:lnTo>
                    <a:lnTo>
                      <a:pt x="1254" y="244"/>
                    </a:lnTo>
                    <a:lnTo>
                      <a:pt x="1274" y="137"/>
                    </a:lnTo>
                  </a:path>
                </a:pathLst>
              </a:custGeom>
              <a:gradFill rotWithShape="0">
                <a:gsLst>
                  <a:gs pos="0">
                    <a:srgbClr val="A4E4C1"/>
                  </a:gs>
                  <a:gs pos="100000">
                    <a:srgbClr val="A4E4C1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+mn-cs"/>
                </a:endParaRPr>
              </a:p>
            </p:txBody>
          </p:sp>
        </p:grpSp>
        <p:grpSp>
          <p:nvGrpSpPr>
            <p:cNvPr id="13327" name="Group 63">
              <a:extLst>
                <a:ext uri="{FF2B5EF4-FFF2-40B4-BE49-F238E27FC236}">
                  <a16:creationId xmlns:a16="http://schemas.microsoft.com/office/drawing/2014/main" id="{BB821B1B-ED9C-2D41-B0EF-CECD861198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73" y="855"/>
              <a:ext cx="2647" cy="1396"/>
              <a:chOff x="1596" y="623"/>
              <a:chExt cx="2900" cy="1882"/>
            </a:xfrm>
          </p:grpSpPr>
          <p:sp>
            <p:nvSpPr>
              <p:cNvPr id="1088" name="Freeform 64">
                <a:extLst>
                  <a:ext uri="{FF2B5EF4-FFF2-40B4-BE49-F238E27FC236}">
                    <a16:creationId xmlns:a16="http://schemas.microsoft.com/office/drawing/2014/main" id="{FA7643F2-A9F6-8C42-9AE5-E5416A040D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7" y="625"/>
                <a:ext cx="2900" cy="1879"/>
              </a:xfrm>
              <a:custGeom>
                <a:avLst/>
                <a:gdLst/>
                <a:ahLst/>
                <a:cxnLst>
                  <a:cxn ang="0">
                    <a:pos x="969" y="217"/>
                  </a:cxn>
                  <a:cxn ang="0">
                    <a:pos x="900" y="375"/>
                  </a:cxn>
                  <a:cxn ang="0">
                    <a:pos x="653" y="472"/>
                  </a:cxn>
                  <a:cxn ang="0">
                    <a:pos x="406" y="790"/>
                  </a:cxn>
                  <a:cxn ang="0">
                    <a:pos x="285" y="1046"/>
                  </a:cxn>
                  <a:cxn ang="0">
                    <a:pos x="0" y="1206"/>
                  </a:cxn>
                  <a:cxn ang="0">
                    <a:pos x="172" y="1398"/>
                  </a:cxn>
                  <a:cxn ang="0">
                    <a:pos x="277" y="1473"/>
                  </a:cxn>
                  <a:cxn ang="0">
                    <a:pos x="628" y="1389"/>
                  </a:cxn>
                  <a:cxn ang="0">
                    <a:pos x="715" y="1233"/>
                  </a:cxn>
                  <a:cxn ang="0">
                    <a:pos x="619" y="1186"/>
                  </a:cxn>
                  <a:cxn ang="0">
                    <a:pos x="424" y="1186"/>
                  </a:cxn>
                  <a:cxn ang="0">
                    <a:pos x="459" y="1115"/>
                  </a:cxn>
                  <a:cxn ang="0">
                    <a:pos x="720" y="975"/>
                  </a:cxn>
                  <a:cxn ang="0">
                    <a:pos x="893" y="928"/>
                  </a:cxn>
                  <a:cxn ang="0">
                    <a:pos x="1265" y="967"/>
                  </a:cxn>
                  <a:cxn ang="0">
                    <a:pos x="1174" y="1060"/>
                  </a:cxn>
                  <a:cxn ang="0">
                    <a:pos x="1183" y="1244"/>
                  </a:cxn>
                  <a:cxn ang="0">
                    <a:pos x="978" y="1369"/>
                  </a:cxn>
                  <a:cxn ang="0">
                    <a:pos x="682" y="1444"/>
                  </a:cxn>
                  <a:cxn ang="0">
                    <a:pos x="559" y="1710"/>
                  </a:cxn>
                  <a:cxn ang="0">
                    <a:pos x="771" y="1846"/>
                  </a:cxn>
                  <a:cxn ang="0">
                    <a:pos x="907" y="1659"/>
                  </a:cxn>
                  <a:cxn ang="0">
                    <a:pos x="1136" y="1667"/>
                  </a:cxn>
                  <a:cxn ang="0">
                    <a:pos x="1334" y="1444"/>
                  </a:cxn>
                  <a:cxn ang="0">
                    <a:pos x="1409" y="1416"/>
                  </a:cxn>
                  <a:cxn ang="0">
                    <a:pos x="1570" y="1632"/>
                  </a:cxn>
                  <a:cxn ang="0">
                    <a:pos x="1857" y="1838"/>
                  </a:cxn>
                  <a:cxn ang="0">
                    <a:pos x="2156" y="1702"/>
                  </a:cxn>
                  <a:cxn ang="0">
                    <a:pos x="2367" y="1453"/>
                  </a:cxn>
                  <a:cxn ang="0">
                    <a:pos x="2528" y="1368"/>
                  </a:cxn>
                  <a:cxn ang="0">
                    <a:pos x="2883" y="1480"/>
                  </a:cxn>
                  <a:cxn ang="0">
                    <a:pos x="2883" y="1145"/>
                  </a:cxn>
                  <a:cxn ang="0">
                    <a:pos x="2443" y="1031"/>
                  </a:cxn>
                  <a:cxn ang="0">
                    <a:pos x="2596" y="803"/>
                  </a:cxn>
                  <a:cxn ang="0">
                    <a:pos x="2329" y="753"/>
                  </a:cxn>
                  <a:cxn ang="0">
                    <a:pos x="2680" y="394"/>
                  </a:cxn>
                  <a:cxn ang="0">
                    <a:pos x="2042" y="275"/>
                  </a:cxn>
                  <a:cxn ang="0">
                    <a:pos x="1843" y="115"/>
                  </a:cxn>
                  <a:cxn ang="0">
                    <a:pos x="1713" y="297"/>
                  </a:cxn>
                  <a:cxn ang="0">
                    <a:pos x="1548" y="461"/>
                  </a:cxn>
                  <a:cxn ang="0">
                    <a:pos x="1708" y="635"/>
                  </a:cxn>
                  <a:cxn ang="0">
                    <a:pos x="1873" y="607"/>
                  </a:cxn>
                  <a:cxn ang="0">
                    <a:pos x="1942" y="528"/>
                  </a:cxn>
                  <a:cxn ang="0">
                    <a:pos x="2140" y="684"/>
                  </a:cxn>
                  <a:cxn ang="0">
                    <a:pos x="1911" y="1031"/>
                  </a:cxn>
                  <a:cxn ang="0">
                    <a:pos x="2248" y="1191"/>
                  </a:cxn>
                  <a:cxn ang="0">
                    <a:pos x="2026" y="1328"/>
                  </a:cxn>
                  <a:cxn ang="0">
                    <a:pos x="1754" y="1256"/>
                  </a:cxn>
                  <a:cxn ang="0">
                    <a:pos x="1776" y="907"/>
                  </a:cxn>
                  <a:cxn ang="0">
                    <a:pos x="1578" y="743"/>
                  </a:cxn>
                  <a:cxn ang="0">
                    <a:pos x="1372" y="593"/>
                  </a:cxn>
                  <a:cxn ang="0">
                    <a:pos x="1372" y="415"/>
                  </a:cxn>
                  <a:cxn ang="0">
                    <a:pos x="1311" y="321"/>
                  </a:cxn>
                  <a:cxn ang="0">
                    <a:pos x="1600" y="205"/>
                  </a:cxn>
                  <a:cxn ang="0">
                    <a:pos x="1387" y="50"/>
                  </a:cxn>
                  <a:cxn ang="0">
                    <a:pos x="1153" y="128"/>
                  </a:cxn>
                </a:cxnLst>
                <a:rect l="0" t="0" r="r" b="b"/>
                <a:pathLst>
                  <a:path w="2900" h="1882">
                    <a:moveTo>
                      <a:pt x="1140" y="174"/>
                    </a:moveTo>
                    <a:lnTo>
                      <a:pt x="1095" y="157"/>
                    </a:lnTo>
                    <a:lnTo>
                      <a:pt x="1060" y="163"/>
                    </a:lnTo>
                    <a:lnTo>
                      <a:pt x="1026" y="174"/>
                    </a:lnTo>
                    <a:lnTo>
                      <a:pt x="1011" y="202"/>
                    </a:lnTo>
                    <a:lnTo>
                      <a:pt x="969" y="217"/>
                    </a:lnTo>
                    <a:lnTo>
                      <a:pt x="927" y="245"/>
                    </a:lnTo>
                    <a:lnTo>
                      <a:pt x="904" y="274"/>
                    </a:lnTo>
                    <a:lnTo>
                      <a:pt x="920" y="296"/>
                    </a:lnTo>
                    <a:lnTo>
                      <a:pt x="976" y="304"/>
                    </a:lnTo>
                    <a:lnTo>
                      <a:pt x="938" y="361"/>
                    </a:lnTo>
                    <a:lnTo>
                      <a:pt x="900" y="375"/>
                    </a:lnTo>
                    <a:lnTo>
                      <a:pt x="877" y="393"/>
                    </a:lnTo>
                    <a:lnTo>
                      <a:pt x="855" y="440"/>
                    </a:lnTo>
                    <a:lnTo>
                      <a:pt x="832" y="477"/>
                    </a:lnTo>
                    <a:lnTo>
                      <a:pt x="785" y="503"/>
                    </a:lnTo>
                    <a:lnTo>
                      <a:pt x="734" y="496"/>
                    </a:lnTo>
                    <a:lnTo>
                      <a:pt x="653" y="472"/>
                    </a:lnTo>
                    <a:lnTo>
                      <a:pt x="551" y="462"/>
                    </a:lnTo>
                    <a:lnTo>
                      <a:pt x="438" y="488"/>
                    </a:lnTo>
                    <a:lnTo>
                      <a:pt x="376" y="533"/>
                    </a:lnTo>
                    <a:lnTo>
                      <a:pt x="376" y="607"/>
                    </a:lnTo>
                    <a:lnTo>
                      <a:pt x="384" y="711"/>
                    </a:lnTo>
                    <a:lnTo>
                      <a:pt x="406" y="790"/>
                    </a:lnTo>
                    <a:lnTo>
                      <a:pt x="406" y="831"/>
                    </a:lnTo>
                    <a:lnTo>
                      <a:pt x="360" y="881"/>
                    </a:lnTo>
                    <a:lnTo>
                      <a:pt x="346" y="903"/>
                    </a:lnTo>
                    <a:lnTo>
                      <a:pt x="292" y="939"/>
                    </a:lnTo>
                    <a:lnTo>
                      <a:pt x="285" y="996"/>
                    </a:lnTo>
                    <a:lnTo>
                      <a:pt x="285" y="1046"/>
                    </a:lnTo>
                    <a:lnTo>
                      <a:pt x="246" y="1081"/>
                    </a:lnTo>
                    <a:lnTo>
                      <a:pt x="232" y="1115"/>
                    </a:lnTo>
                    <a:lnTo>
                      <a:pt x="141" y="1102"/>
                    </a:lnTo>
                    <a:lnTo>
                      <a:pt x="64" y="1137"/>
                    </a:lnTo>
                    <a:lnTo>
                      <a:pt x="16" y="1163"/>
                    </a:lnTo>
                    <a:lnTo>
                      <a:pt x="0" y="1206"/>
                    </a:lnTo>
                    <a:lnTo>
                      <a:pt x="34" y="1257"/>
                    </a:lnTo>
                    <a:lnTo>
                      <a:pt x="68" y="1324"/>
                    </a:lnTo>
                    <a:lnTo>
                      <a:pt x="92" y="1346"/>
                    </a:lnTo>
                    <a:lnTo>
                      <a:pt x="118" y="1369"/>
                    </a:lnTo>
                    <a:lnTo>
                      <a:pt x="137" y="1394"/>
                    </a:lnTo>
                    <a:lnTo>
                      <a:pt x="172" y="1398"/>
                    </a:lnTo>
                    <a:lnTo>
                      <a:pt x="199" y="1407"/>
                    </a:lnTo>
                    <a:lnTo>
                      <a:pt x="220" y="1412"/>
                    </a:lnTo>
                    <a:lnTo>
                      <a:pt x="244" y="1425"/>
                    </a:lnTo>
                    <a:lnTo>
                      <a:pt x="228" y="1444"/>
                    </a:lnTo>
                    <a:lnTo>
                      <a:pt x="250" y="1451"/>
                    </a:lnTo>
                    <a:lnTo>
                      <a:pt x="277" y="1473"/>
                    </a:lnTo>
                    <a:lnTo>
                      <a:pt x="316" y="1522"/>
                    </a:lnTo>
                    <a:lnTo>
                      <a:pt x="376" y="1480"/>
                    </a:lnTo>
                    <a:lnTo>
                      <a:pt x="429" y="1424"/>
                    </a:lnTo>
                    <a:lnTo>
                      <a:pt x="482" y="1416"/>
                    </a:lnTo>
                    <a:lnTo>
                      <a:pt x="559" y="1424"/>
                    </a:lnTo>
                    <a:lnTo>
                      <a:pt x="628" y="1389"/>
                    </a:lnTo>
                    <a:lnTo>
                      <a:pt x="666" y="1339"/>
                    </a:lnTo>
                    <a:lnTo>
                      <a:pt x="691" y="1332"/>
                    </a:lnTo>
                    <a:lnTo>
                      <a:pt x="699" y="1338"/>
                    </a:lnTo>
                    <a:lnTo>
                      <a:pt x="738" y="1315"/>
                    </a:lnTo>
                    <a:lnTo>
                      <a:pt x="754" y="1276"/>
                    </a:lnTo>
                    <a:lnTo>
                      <a:pt x="715" y="1233"/>
                    </a:lnTo>
                    <a:lnTo>
                      <a:pt x="734" y="1243"/>
                    </a:lnTo>
                    <a:lnTo>
                      <a:pt x="722" y="1220"/>
                    </a:lnTo>
                    <a:lnTo>
                      <a:pt x="697" y="1213"/>
                    </a:lnTo>
                    <a:lnTo>
                      <a:pt x="675" y="1198"/>
                    </a:lnTo>
                    <a:lnTo>
                      <a:pt x="714" y="1210"/>
                    </a:lnTo>
                    <a:lnTo>
                      <a:pt x="619" y="1186"/>
                    </a:lnTo>
                    <a:lnTo>
                      <a:pt x="582" y="1159"/>
                    </a:lnTo>
                    <a:lnTo>
                      <a:pt x="558" y="1144"/>
                    </a:lnTo>
                    <a:lnTo>
                      <a:pt x="536" y="1152"/>
                    </a:lnTo>
                    <a:lnTo>
                      <a:pt x="491" y="1147"/>
                    </a:lnTo>
                    <a:lnTo>
                      <a:pt x="459" y="1172"/>
                    </a:lnTo>
                    <a:lnTo>
                      <a:pt x="424" y="1186"/>
                    </a:lnTo>
                    <a:lnTo>
                      <a:pt x="406" y="1224"/>
                    </a:lnTo>
                    <a:lnTo>
                      <a:pt x="371" y="1208"/>
                    </a:lnTo>
                    <a:lnTo>
                      <a:pt x="376" y="1172"/>
                    </a:lnTo>
                    <a:lnTo>
                      <a:pt x="391" y="1145"/>
                    </a:lnTo>
                    <a:lnTo>
                      <a:pt x="421" y="1115"/>
                    </a:lnTo>
                    <a:lnTo>
                      <a:pt x="459" y="1115"/>
                    </a:lnTo>
                    <a:lnTo>
                      <a:pt x="506" y="1077"/>
                    </a:lnTo>
                    <a:lnTo>
                      <a:pt x="549" y="1066"/>
                    </a:lnTo>
                    <a:lnTo>
                      <a:pt x="590" y="1074"/>
                    </a:lnTo>
                    <a:lnTo>
                      <a:pt x="650" y="1015"/>
                    </a:lnTo>
                    <a:lnTo>
                      <a:pt x="684" y="1015"/>
                    </a:lnTo>
                    <a:lnTo>
                      <a:pt x="720" y="975"/>
                    </a:lnTo>
                    <a:lnTo>
                      <a:pt x="765" y="948"/>
                    </a:lnTo>
                    <a:lnTo>
                      <a:pt x="789" y="937"/>
                    </a:lnTo>
                    <a:lnTo>
                      <a:pt x="809" y="959"/>
                    </a:lnTo>
                    <a:lnTo>
                      <a:pt x="839" y="970"/>
                    </a:lnTo>
                    <a:lnTo>
                      <a:pt x="866" y="949"/>
                    </a:lnTo>
                    <a:lnTo>
                      <a:pt x="893" y="928"/>
                    </a:lnTo>
                    <a:lnTo>
                      <a:pt x="965" y="868"/>
                    </a:lnTo>
                    <a:lnTo>
                      <a:pt x="1038" y="854"/>
                    </a:lnTo>
                    <a:lnTo>
                      <a:pt x="1098" y="860"/>
                    </a:lnTo>
                    <a:lnTo>
                      <a:pt x="1170" y="884"/>
                    </a:lnTo>
                    <a:lnTo>
                      <a:pt x="1215" y="910"/>
                    </a:lnTo>
                    <a:lnTo>
                      <a:pt x="1265" y="967"/>
                    </a:lnTo>
                    <a:lnTo>
                      <a:pt x="1280" y="1000"/>
                    </a:lnTo>
                    <a:lnTo>
                      <a:pt x="1257" y="1035"/>
                    </a:lnTo>
                    <a:lnTo>
                      <a:pt x="1236" y="1052"/>
                    </a:lnTo>
                    <a:lnTo>
                      <a:pt x="1205" y="1035"/>
                    </a:lnTo>
                    <a:lnTo>
                      <a:pt x="1205" y="1053"/>
                    </a:lnTo>
                    <a:lnTo>
                      <a:pt x="1174" y="1060"/>
                    </a:lnTo>
                    <a:lnTo>
                      <a:pt x="1160" y="1077"/>
                    </a:lnTo>
                    <a:lnTo>
                      <a:pt x="1164" y="1102"/>
                    </a:lnTo>
                    <a:lnTo>
                      <a:pt x="1190" y="1133"/>
                    </a:lnTo>
                    <a:lnTo>
                      <a:pt x="1218" y="1164"/>
                    </a:lnTo>
                    <a:lnTo>
                      <a:pt x="1231" y="1219"/>
                    </a:lnTo>
                    <a:lnTo>
                      <a:pt x="1183" y="1244"/>
                    </a:lnTo>
                    <a:lnTo>
                      <a:pt x="1132" y="1262"/>
                    </a:lnTo>
                    <a:lnTo>
                      <a:pt x="1079" y="1277"/>
                    </a:lnTo>
                    <a:lnTo>
                      <a:pt x="1049" y="1291"/>
                    </a:lnTo>
                    <a:lnTo>
                      <a:pt x="1018" y="1312"/>
                    </a:lnTo>
                    <a:lnTo>
                      <a:pt x="998" y="1335"/>
                    </a:lnTo>
                    <a:lnTo>
                      <a:pt x="978" y="1369"/>
                    </a:lnTo>
                    <a:lnTo>
                      <a:pt x="947" y="1393"/>
                    </a:lnTo>
                    <a:lnTo>
                      <a:pt x="904" y="1397"/>
                    </a:lnTo>
                    <a:lnTo>
                      <a:pt x="862" y="1403"/>
                    </a:lnTo>
                    <a:lnTo>
                      <a:pt x="802" y="1416"/>
                    </a:lnTo>
                    <a:lnTo>
                      <a:pt x="725" y="1416"/>
                    </a:lnTo>
                    <a:lnTo>
                      <a:pt x="682" y="1444"/>
                    </a:lnTo>
                    <a:lnTo>
                      <a:pt x="675" y="1480"/>
                    </a:lnTo>
                    <a:lnTo>
                      <a:pt x="604" y="1552"/>
                    </a:lnTo>
                    <a:lnTo>
                      <a:pt x="536" y="1552"/>
                    </a:lnTo>
                    <a:lnTo>
                      <a:pt x="490" y="1595"/>
                    </a:lnTo>
                    <a:lnTo>
                      <a:pt x="506" y="1653"/>
                    </a:lnTo>
                    <a:lnTo>
                      <a:pt x="559" y="1710"/>
                    </a:lnTo>
                    <a:lnTo>
                      <a:pt x="536" y="1736"/>
                    </a:lnTo>
                    <a:lnTo>
                      <a:pt x="536" y="1766"/>
                    </a:lnTo>
                    <a:lnTo>
                      <a:pt x="612" y="1810"/>
                    </a:lnTo>
                    <a:lnTo>
                      <a:pt x="620" y="1859"/>
                    </a:lnTo>
                    <a:lnTo>
                      <a:pt x="704" y="1881"/>
                    </a:lnTo>
                    <a:lnTo>
                      <a:pt x="771" y="1846"/>
                    </a:lnTo>
                    <a:lnTo>
                      <a:pt x="824" y="1846"/>
                    </a:lnTo>
                    <a:lnTo>
                      <a:pt x="877" y="1873"/>
                    </a:lnTo>
                    <a:lnTo>
                      <a:pt x="976" y="1846"/>
                    </a:lnTo>
                    <a:lnTo>
                      <a:pt x="1008" y="1788"/>
                    </a:lnTo>
                    <a:lnTo>
                      <a:pt x="969" y="1724"/>
                    </a:lnTo>
                    <a:lnTo>
                      <a:pt x="907" y="1659"/>
                    </a:lnTo>
                    <a:lnTo>
                      <a:pt x="916" y="1595"/>
                    </a:lnTo>
                    <a:lnTo>
                      <a:pt x="946" y="1539"/>
                    </a:lnTo>
                    <a:lnTo>
                      <a:pt x="1008" y="1544"/>
                    </a:lnTo>
                    <a:lnTo>
                      <a:pt x="1022" y="1623"/>
                    </a:lnTo>
                    <a:lnTo>
                      <a:pt x="1076" y="1689"/>
                    </a:lnTo>
                    <a:lnTo>
                      <a:pt x="1136" y="1667"/>
                    </a:lnTo>
                    <a:lnTo>
                      <a:pt x="1199" y="1680"/>
                    </a:lnTo>
                    <a:lnTo>
                      <a:pt x="1244" y="1632"/>
                    </a:lnTo>
                    <a:lnTo>
                      <a:pt x="1221" y="1544"/>
                    </a:lnTo>
                    <a:lnTo>
                      <a:pt x="1221" y="1487"/>
                    </a:lnTo>
                    <a:lnTo>
                      <a:pt x="1273" y="1487"/>
                    </a:lnTo>
                    <a:lnTo>
                      <a:pt x="1334" y="1444"/>
                    </a:lnTo>
                    <a:lnTo>
                      <a:pt x="1341" y="1353"/>
                    </a:lnTo>
                    <a:lnTo>
                      <a:pt x="1334" y="1295"/>
                    </a:lnTo>
                    <a:lnTo>
                      <a:pt x="1387" y="1253"/>
                    </a:lnTo>
                    <a:lnTo>
                      <a:pt x="1409" y="1274"/>
                    </a:lnTo>
                    <a:lnTo>
                      <a:pt x="1394" y="1332"/>
                    </a:lnTo>
                    <a:lnTo>
                      <a:pt x="1409" y="1416"/>
                    </a:lnTo>
                    <a:lnTo>
                      <a:pt x="1402" y="1509"/>
                    </a:lnTo>
                    <a:lnTo>
                      <a:pt x="1417" y="1574"/>
                    </a:lnTo>
                    <a:lnTo>
                      <a:pt x="1463" y="1552"/>
                    </a:lnTo>
                    <a:lnTo>
                      <a:pt x="1493" y="1566"/>
                    </a:lnTo>
                    <a:lnTo>
                      <a:pt x="1516" y="1623"/>
                    </a:lnTo>
                    <a:lnTo>
                      <a:pt x="1570" y="1632"/>
                    </a:lnTo>
                    <a:lnTo>
                      <a:pt x="1578" y="1680"/>
                    </a:lnTo>
                    <a:lnTo>
                      <a:pt x="1608" y="1753"/>
                    </a:lnTo>
                    <a:lnTo>
                      <a:pt x="1700" y="1736"/>
                    </a:lnTo>
                    <a:lnTo>
                      <a:pt x="1746" y="1794"/>
                    </a:lnTo>
                    <a:lnTo>
                      <a:pt x="1812" y="1873"/>
                    </a:lnTo>
                    <a:lnTo>
                      <a:pt x="1857" y="1838"/>
                    </a:lnTo>
                    <a:lnTo>
                      <a:pt x="1904" y="1838"/>
                    </a:lnTo>
                    <a:lnTo>
                      <a:pt x="1972" y="1873"/>
                    </a:lnTo>
                    <a:lnTo>
                      <a:pt x="2056" y="1831"/>
                    </a:lnTo>
                    <a:lnTo>
                      <a:pt x="2071" y="1758"/>
                    </a:lnTo>
                    <a:lnTo>
                      <a:pt x="2071" y="1702"/>
                    </a:lnTo>
                    <a:lnTo>
                      <a:pt x="2156" y="1702"/>
                    </a:lnTo>
                    <a:lnTo>
                      <a:pt x="2233" y="1680"/>
                    </a:lnTo>
                    <a:lnTo>
                      <a:pt x="2287" y="1680"/>
                    </a:lnTo>
                    <a:lnTo>
                      <a:pt x="2337" y="1675"/>
                    </a:lnTo>
                    <a:lnTo>
                      <a:pt x="2352" y="1587"/>
                    </a:lnTo>
                    <a:lnTo>
                      <a:pt x="2397" y="1530"/>
                    </a:lnTo>
                    <a:lnTo>
                      <a:pt x="2367" y="1453"/>
                    </a:lnTo>
                    <a:lnTo>
                      <a:pt x="2317" y="1444"/>
                    </a:lnTo>
                    <a:lnTo>
                      <a:pt x="2317" y="1375"/>
                    </a:lnTo>
                    <a:lnTo>
                      <a:pt x="2263" y="1360"/>
                    </a:lnTo>
                    <a:lnTo>
                      <a:pt x="2374" y="1346"/>
                    </a:lnTo>
                    <a:lnTo>
                      <a:pt x="2435" y="1389"/>
                    </a:lnTo>
                    <a:lnTo>
                      <a:pt x="2528" y="1368"/>
                    </a:lnTo>
                    <a:lnTo>
                      <a:pt x="2618" y="1403"/>
                    </a:lnTo>
                    <a:lnTo>
                      <a:pt x="2672" y="1454"/>
                    </a:lnTo>
                    <a:lnTo>
                      <a:pt x="2742" y="1539"/>
                    </a:lnTo>
                    <a:lnTo>
                      <a:pt x="2803" y="1544"/>
                    </a:lnTo>
                    <a:lnTo>
                      <a:pt x="2853" y="1495"/>
                    </a:lnTo>
                    <a:lnTo>
                      <a:pt x="2883" y="1480"/>
                    </a:lnTo>
                    <a:lnTo>
                      <a:pt x="2892" y="1407"/>
                    </a:lnTo>
                    <a:lnTo>
                      <a:pt x="2892" y="1342"/>
                    </a:lnTo>
                    <a:lnTo>
                      <a:pt x="2861" y="1310"/>
                    </a:lnTo>
                    <a:lnTo>
                      <a:pt x="2839" y="1274"/>
                    </a:lnTo>
                    <a:lnTo>
                      <a:pt x="2861" y="1210"/>
                    </a:lnTo>
                    <a:lnTo>
                      <a:pt x="2883" y="1145"/>
                    </a:lnTo>
                    <a:lnTo>
                      <a:pt x="2899" y="1068"/>
                    </a:lnTo>
                    <a:lnTo>
                      <a:pt x="2883" y="989"/>
                    </a:lnTo>
                    <a:lnTo>
                      <a:pt x="2764" y="967"/>
                    </a:lnTo>
                    <a:lnTo>
                      <a:pt x="2688" y="974"/>
                    </a:lnTo>
                    <a:lnTo>
                      <a:pt x="2611" y="983"/>
                    </a:lnTo>
                    <a:lnTo>
                      <a:pt x="2443" y="1031"/>
                    </a:lnTo>
                    <a:lnTo>
                      <a:pt x="2465" y="996"/>
                    </a:lnTo>
                    <a:lnTo>
                      <a:pt x="2413" y="945"/>
                    </a:lnTo>
                    <a:lnTo>
                      <a:pt x="2512" y="931"/>
                    </a:lnTo>
                    <a:lnTo>
                      <a:pt x="2573" y="889"/>
                    </a:lnTo>
                    <a:lnTo>
                      <a:pt x="2618" y="846"/>
                    </a:lnTo>
                    <a:lnTo>
                      <a:pt x="2596" y="803"/>
                    </a:lnTo>
                    <a:lnTo>
                      <a:pt x="2519" y="782"/>
                    </a:lnTo>
                    <a:lnTo>
                      <a:pt x="2465" y="809"/>
                    </a:lnTo>
                    <a:lnTo>
                      <a:pt x="2405" y="860"/>
                    </a:lnTo>
                    <a:lnTo>
                      <a:pt x="2367" y="851"/>
                    </a:lnTo>
                    <a:lnTo>
                      <a:pt x="2301" y="831"/>
                    </a:lnTo>
                    <a:lnTo>
                      <a:pt x="2329" y="753"/>
                    </a:lnTo>
                    <a:lnTo>
                      <a:pt x="2542" y="655"/>
                    </a:lnTo>
                    <a:lnTo>
                      <a:pt x="2701" y="650"/>
                    </a:lnTo>
                    <a:lnTo>
                      <a:pt x="2802" y="553"/>
                    </a:lnTo>
                    <a:lnTo>
                      <a:pt x="2802" y="490"/>
                    </a:lnTo>
                    <a:lnTo>
                      <a:pt x="2733" y="445"/>
                    </a:lnTo>
                    <a:lnTo>
                      <a:pt x="2680" y="394"/>
                    </a:lnTo>
                    <a:lnTo>
                      <a:pt x="2650" y="328"/>
                    </a:lnTo>
                    <a:lnTo>
                      <a:pt x="2573" y="317"/>
                    </a:lnTo>
                    <a:lnTo>
                      <a:pt x="2413" y="353"/>
                    </a:lnTo>
                    <a:lnTo>
                      <a:pt x="2268" y="373"/>
                    </a:lnTo>
                    <a:lnTo>
                      <a:pt x="2153" y="303"/>
                    </a:lnTo>
                    <a:lnTo>
                      <a:pt x="2042" y="275"/>
                    </a:lnTo>
                    <a:lnTo>
                      <a:pt x="1942" y="230"/>
                    </a:lnTo>
                    <a:lnTo>
                      <a:pt x="1925" y="174"/>
                    </a:lnTo>
                    <a:lnTo>
                      <a:pt x="1911" y="167"/>
                    </a:lnTo>
                    <a:lnTo>
                      <a:pt x="1904" y="137"/>
                    </a:lnTo>
                    <a:lnTo>
                      <a:pt x="1873" y="132"/>
                    </a:lnTo>
                    <a:lnTo>
                      <a:pt x="1843" y="115"/>
                    </a:lnTo>
                    <a:lnTo>
                      <a:pt x="1804" y="76"/>
                    </a:lnTo>
                    <a:lnTo>
                      <a:pt x="1761" y="123"/>
                    </a:lnTo>
                    <a:lnTo>
                      <a:pt x="1761" y="163"/>
                    </a:lnTo>
                    <a:lnTo>
                      <a:pt x="1769" y="197"/>
                    </a:lnTo>
                    <a:lnTo>
                      <a:pt x="1755" y="240"/>
                    </a:lnTo>
                    <a:lnTo>
                      <a:pt x="1713" y="297"/>
                    </a:lnTo>
                    <a:lnTo>
                      <a:pt x="1675" y="329"/>
                    </a:lnTo>
                    <a:lnTo>
                      <a:pt x="1628" y="366"/>
                    </a:lnTo>
                    <a:lnTo>
                      <a:pt x="1601" y="400"/>
                    </a:lnTo>
                    <a:lnTo>
                      <a:pt x="1575" y="416"/>
                    </a:lnTo>
                    <a:lnTo>
                      <a:pt x="1571" y="445"/>
                    </a:lnTo>
                    <a:lnTo>
                      <a:pt x="1548" y="461"/>
                    </a:lnTo>
                    <a:lnTo>
                      <a:pt x="1532" y="496"/>
                    </a:lnTo>
                    <a:lnTo>
                      <a:pt x="1497" y="564"/>
                    </a:lnTo>
                    <a:lnTo>
                      <a:pt x="1531" y="620"/>
                    </a:lnTo>
                    <a:lnTo>
                      <a:pt x="1600" y="607"/>
                    </a:lnTo>
                    <a:lnTo>
                      <a:pt x="1623" y="664"/>
                    </a:lnTo>
                    <a:lnTo>
                      <a:pt x="1708" y="635"/>
                    </a:lnTo>
                    <a:lnTo>
                      <a:pt x="1738" y="699"/>
                    </a:lnTo>
                    <a:lnTo>
                      <a:pt x="1769" y="771"/>
                    </a:lnTo>
                    <a:lnTo>
                      <a:pt x="1827" y="735"/>
                    </a:lnTo>
                    <a:lnTo>
                      <a:pt x="1942" y="714"/>
                    </a:lnTo>
                    <a:lnTo>
                      <a:pt x="1911" y="657"/>
                    </a:lnTo>
                    <a:lnTo>
                      <a:pt x="1873" y="607"/>
                    </a:lnTo>
                    <a:lnTo>
                      <a:pt x="1797" y="598"/>
                    </a:lnTo>
                    <a:lnTo>
                      <a:pt x="1782" y="535"/>
                    </a:lnTo>
                    <a:lnTo>
                      <a:pt x="1843" y="420"/>
                    </a:lnTo>
                    <a:lnTo>
                      <a:pt x="1873" y="542"/>
                    </a:lnTo>
                    <a:lnTo>
                      <a:pt x="1949" y="598"/>
                    </a:lnTo>
                    <a:lnTo>
                      <a:pt x="1942" y="528"/>
                    </a:lnTo>
                    <a:lnTo>
                      <a:pt x="2056" y="450"/>
                    </a:lnTo>
                    <a:lnTo>
                      <a:pt x="2080" y="578"/>
                    </a:lnTo>
                    <a:lnTo>
                      <a:pt x="2186" y="593"/>
                    </a:lnTo>
                    <a:lnTo>
                      <a:pt x="2056" y="642"/>
                    </a:lnTo>
                    <a:lnTo>
                      <a:pt x="2018" y="692"/>
                    </a:lnTo>
                    <a:lnTo>
                      <a:pt x="2140" y="684"/>
                    </a:lnTo>
                    <a:lnTo>
                      <a:pt x="2056" y="743"/>
                    </a:lnTo>
                    <a:lnTo>
                      <a:pt x="2063" y="834"/>
                    </a:lnTo>
                    <a:lnTo>
                      <a:pt x="1957" y="855"/>
                    </a:lnTo>
                    <a:lnTo>
                      <a:pt x="2026" y="936"/>
                    </a:lnTo>
                    <a:lnTo>
                      <a:pt x="1934" y="1042"/>
                    </a:lnTo>
                    <a:lnTo>
                      <a:pt x="1911" y="1031"/>
                    </a:lnTo>
                    <a:lnTo>
                      <a:pt x="1888" y="1077"/>
                    </a:lnTo>
                    <a:lnTo>
                      <a:pt x="1942" y="1108"/>
                    </a:lnTo>
                    <a:lnTo>
                      <a:pt x="2018" y="1049"/>
                    </a:lnTo>
                    <a:lnTo>
                      <a:pt x="2094" y="1046"/>
                    </a:lnTo>
                    <a:lnTo>
                      <a:pt x="2179" y="1085"/>
                    </a:lnTo>
                    <a:lnTo>
                      <a:pt x="2248" y="1191"/>
                    </a:lnTo>
                    <a:lnTo>
                      <a:pt x="2287" y="1205"/>
                    </a:lnTo>
                    <a:lnTo>
                      <a:pt x="2263" y="1256"/>
                    </a:lnTo>
                    <a:lnTo>
                      <a:pt x="2164" y="1265"/>
                    </a:lnTo>
                    <a:lnTo>
                      <a:pt x="2172" y="1313"/>
                    </a:lnTo>
                    <a:lnTo>
                      <a:pt x="2086" y="1305"/>
                    </a:lnTo>
                    <a:lnTo>
                      <a:pt x="2026" y="1328"/>
                    </a:lnTo>
                    <a:lnTo>
                      <a:pt x="1979" y="1371"/>
                    </a:lnTo>
                    <a:lnTo>
                      <a:pt x="1925" y="1407"/>
                    </a:lnTo>
                    <a:lnTo>
                      <a:pt x="1857" y="1371"/>
                    </a:lnTo>
                    <a:lnTo>
                      <a:pt x="1789" y="1322"/>
                    </a:lnTo>
                    <a:lnTo>
                      <a:pt x="1646" y="1278"/>
                    </a:lnTo>
                    <a:lnTo>
                      <a:pt x="1754" y="1256"/>
                    </a:lnTo>
                    <a:lnTo>
                      <a:pt x="1789" y="1205"/>
                    </a:lnTo>
                    <a:lnTo>
                      <a:pt x="1769" y="1142"/>
                    </a:lnTo>
                    <a:lnTo>
                      <a:pt x="1746" y="1091"/>
                    </a:lnTo>
                    <a:lnTo>
                      <a:pt x="1782" y="1034"/>
                    </a:lnTo>
                    <a:lnTo>
                      <a:pt x="1716" y="993"/>
                    </a:lnTo>
                    <a:lnTo>
                      <a:pt x="1776" y="907"/>
                    </a:lnTo>
                    <a:lnTo>
                      <a:pt x="1670" y="928"/>
                    </a:lnTo>
                    <a:lnTo>
                      <a:pt x="1708" y="877"/>
                    </a:lnTo>
                    <a:lnTo>
                      <a:pt x="1723" y="820"/>
                    </a:lnTo>
                    <a:lnTo>
                      <a:pt x="1700" y="764"/>
                    </a:lnTo>
                    <a:lnTo>
                      <a:pt x="1654" y="743"/>
                    </a:lnTo>
                    <a:lnTo>
                      <a:pt x="1578" y="743"/>
                    </a:lnTo>
                    <a:lnTo>
                      <a:pt x="1501" y="764"/>
                    </a:lnTo>
                    <a:lnTo>
                      <a:pt x="1501" y="692"/>
                    </a:lnTo>
                    <a:lnTo>
                      <a:pt x="1493" y="627"/>
                    </a:lnTo>
                    <a:lnTo>
                      <a:pt x="1440" y="598"/>
                    </a:lnTo>
                    <a:lnTo>
                      <a:pt x="1409" y="671"/>
                    </a:lnTo>
                    <a:lnTo>
                      <a:pt x="1372" y="593"/>
                    </a:lnTo>
                    <a:lnTo>
                      <a:pt x="1394" y="542"/>
                    </a:lnTo>
                    <a:lnTo>
                      <a:pt x="1456" y="521"/>
                    </a:lnTo>
                    <a:lnTo>
                      <a:pt x="1493" y="471"/>
                    </a:lnTo>
                    <a:lnTo>
                      <a:pt x="1501" y="415"/>
                    </a:lnTo>
                    <a:lnTo>
                      <a:pt x="1440" y="393"/>
                    </a:lnTo>
                    <a:lnTo>
                      <a:pt x="1372" y="415"/>
                    </a:lnTo>
                    <a:lnTo>
                      <a:pt x="1311" y="443"/>
                    </a:lnTo>
                    <a:lnTo>
                      <a:pt x="1250" y="457"/>
                    </a:lnTo>
                    <a:lnTo>
                      <a:pt x="1229" y="437"/>
                    </a:lnTo>
                    <a:lnTo>
                      <a:pt x="1244" y="393"/>
                    </a:lnTo>
                    <a:lnTo>
                      <a:pt x="1273" y="358"/>
                    </a:lnTo>
                    <a:lnTo>
                      <a:pt x="1311" y="321"/>
                    </a:lnTo>
                    <a:lnTo>
                      <a:pt x="1417" y="328"/>
                    </a:lnTo>
                    <a:lnTo>
                      <a:pt x="1474" y="329"/>
                    </a:lnTo>
                    <a:lnTo>
                      <a:pt x="1516" y="314"/>
                    </a:lnTo>
                    <a:lnTo>
                      <a:pt x="1570" y="270"/>
                    </a:lnTo>
                    <a:lnTo>
                      <a:pt x="1588" y="237"/>
                    </a:lnTo>
                    <a:lnTo>
                      <a:pt x="1600" y="205"/>
                    </a:lnTo>
                    <a:lnTo>
                      <a:pt x="1570" y="174"/>
                    </a:lnTo>
                    <a:lnTo>
                      <a:pt x="1524" y="132"/>
                    </a:lnTo>
                    <a:lnTo>
                      <a:pt x="1547" y="35"/>
                    </a:lnTo>
                    <a:lnTo>
                      <a:pt x="1486" y="0"/>
                    </a:lnTo>
                    <a:lnTo>
                      <a:pt x="1417" y="43"/>
                    </a:lnTo>
                    <a:lnTo>
                      <a:pt x="1387" y="50"/>
                    </a:lnTo>
                    <a:lnTo>
                      <a:pt x="1355" y="101"/>
                    </a:lnTo>
                    <a:lnTo>
                      <a:pt x="1304" y="57"/>
                    </a:lnTo>
                    <a:lnTo>
                      <a:pt x="1229" y="54"/>
                    </a:lnTo>
                    <a:lnTo>
                      <a:pt x="1195" y="82"/>
                    </a:lnTo>
                    <a:lnTo>
                      <a:pt x="1183" y="127"/>
                    </a:lnTo>
                    <a:lnTo>
                      <a:pt x="1153" y="128"/>
                    </a:lnTo>
                    <a:lnTo>
                      <a:pt x="1140" y="174"/>
                    </a:lnTo>
                  </a:path>
                </a:pathLst>
              </a:custGeom>
              <a:gradFill rotWithShape="0">
                <a:gsLst>
                  <a:gs pos="0">
                    <a:srgbClr val="85FFC2"/>
                  </a:gs>
                  <a:gs pos="100000">
                    <a:srgbClr val="85FFC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+mn-cs"/>
                </a:endParaRPr>
              </a:p>
            </p:txBody>
          </p:sp>
          <p:sp>
            <p:nvSpPr>
              <p:cNvPr id="1089" name="Freeform 65">
                <a:extLst>
                  <a:ext uri="{FF2B5EF4-FFF2-40B4-BE49-F238E27FC236}">
                    <a16:creationId xmlns:a16="http://schemas.microsoft.com/office/drawing/2014/main" id="{DF0145F2-EEB8-074B-A4D7-8CE7E1DF56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7" y="625"/>
                <a:ext cx="2900" cy="1879"/>
              </a:xfrm>
              <a:custGeom>
                <a:avLst/>
                <a:gdLst/>
                <a:ahLst/>
                <a:cxnLst>
                  <a:cxn ang="0">
                    <a:pos x="969" y="217"/>
                  </a:cxn>
                  <a:cxn ang="0">
                    <a:pos x="900" y="375"/>
                  </a:cxn>
                  <a:cxn ang="0">
                    <a:pos x="653" y="472"/>
                  </a:cxn>
                  <a:cxn ang="0">
                    <a:pos x="406" y="790"/>
                  </a:cxn>
                  <a:cxn ang="0">
                    <a:pos x="285" y="1046"/>
                  </a:cxn>
                  <a:cxn ang="0">
                    <a:pos x="0" y="1206"/>
                  </a:cxn>
                  <a:cxn ang="0">
                    <a:pos x="172" y="1398"/>
                  </a:cxn>
                  <a:cxn ang="0">
                    <a:pos x="277" y="1473"/>
                  </a:cxn>
                  <a:cxn ang="0">
                    <a:pos x="628" y="1389"/>
                  </a:cxn>
                  <a:cxn ang="0">
                    <a:pos x="715" y="1233"/>
                  </a:cxn>
                  <a:cxn ang="0">
                    <a:pos x="619" y="1186"/>
                  </a:cxn>
                  <a:cxn ang="0">
                    <a:pos x="424" y="1186"/>
                  </a:cxn>
                  <a:cxn ang="0">
                    <a:pos x="459" y="1115"/>
                  </a:cxn>
                  <a:cxn ang="0">
                    <a:pos x="720" y="975"/>
                  </a:cxn>
                  <a:cxn ang="0">
                    <a:pos x="893" y="928"/>
                  </a:cxn>
                  <a:cxn ang="0">
                    <a:pos x="1265" y="967"/>
                  </a:cxn>
                  <a:cxn ang="0">
                    <a:pos x="1174" y="1060"/>
                  </a:cxn>
                  <a:cxn ang="0">
                    <a:pos x="1183" y="1244"/>
                  </a:cxn>
                  <a:cxn ang="0">
                    <a:pos x="978" y="1369"/>
                  </a:cxn>
                  <a:cxn ang="0">
                    <a:pos x="682" y="1444"/>
                  </a:cxn>
                  <a:cxn ang="0">
                    <a:pos x="559" y="1710"/>
                  </a:cxn>
                  <a:cxn ang="0">
                    <a:pos x="771" y="1846"/>
                  </a:cxn>
                  <a:cxn ang="0">
                    <a:pos x="907" y="1659"/>
                  </a:cxn>
                  <a:cxn ang="0">
                    <a:pos x="1136" y="1667"/>
                  </a:cxn>
                  <a:cxn ang="0">
                    <a:pos x="1334" y="1444"/>
                  </a:cxn>
                  <a:cxn ang="0">
                    <a:pos x="1409" y="1416"/>
                  </a:cxn>
                  <a:cxn ang="0">
                    <a:pos x="1570" y="1632"/>
                  </a:cxn>
                  <a:cxn ang="0">
                    <a:pos x="1857" y="1838"/>
                  </a:cxn>
                  <a:cxn ang="0">
                    <a:pos x="2156" y="1702"/>
                  </a:cxn>
                  <a:cxn ang="0">
                    <a:pos x="2367" y="1453"/>
                  </a:cxn>
                  <a:cxn ang="0">
                    <a:pos x="2528" y="1368"/>
                  </a:cxn>
                  <a:cxn ang="0">
                    <a:pos x="2883" y="1480"/>
                  </a:cxn>
                  <a:cxn ang="0">
                    <a:pos x="2883" y="1145"/>
                  </a:cxn>
                  <a:cxn ang="0">
                    <a:pos x="2443" y="1031"/>
                  </a:cxn>
                  <a:cxn ang="0">
                    <a:pos x="2596" y="803"/>
                  </a:cxn>
                  <a:cxn ang="0">
                    <a:pos x="2329" y="753"/>
                  </a:cxn>
                  <a:cxn ang="0">
                    <a:pos x="2680" y="394"/>
                  </a:cxn>
                  <a:cxn ang="0">
                    <a:pos x="2042" y="275"/>
                  </a:cxn>
                  <a:cxn ang="0">
                    <a:pos x="1843" y="115"/>
                  </a:cxn>
                  <a:cxn ang="0">
                    <a:pos x="1713" y="297"/>
                  </a:cxn>
                  <a:cxn ang="0">
                    <a:pos x="1548" y="461"/>
                  </a:cxn>
                  <a:cxn ang="0">
                    <a:pos x="1708" y="635"/>
                  </a:cxn>
                  <a:cxn ang="0">
                    <a:pos x="1873" y="607"/>
                  </a:cxn>
                  <a:cxn ang="0">
                    <a:pos x="1942" y="528"/>
                  </a:cxn>
                  <a:cxn ang="0">
                    <a:pos x="2140" y="684"/>
                  </a:cxn>
                  <a:cxn ang="0">
                    <a:pos x="1911" y="1031"/>
                  </a:cxn>
                  <a:cxn ang="0">
                    <a:pos x="2248" y="1191"/>
                  </a:cxn>
                  <a:cxn ang="0">
                    <a:pos x="2026" y="1328"/>
                  </a:cxn>
                  <a:cxn ang="0">
                    <a:pos x="1754" y="1256"/>
                  </a:cxn>
                  <a:cxn ang="0">
                    <a:pos x="1776" y="907"/>
                  </a:cxn>
                  <a:cxn ang="0">
                    <a:pos x="1578" y="743"/>
                  </a:cxn>
                  <a:cxn ang="0">
                    <a:pos x="1372" y="593"/>
                  </a:cxn>
                  <a:cxn ang="0">
                    <a:pos x="1372" y="415"/>
                  </a:cxn>
                  <a:cxn ang="0">
                    <a:pos x="1311" y="321"/>
                  </a:cxn>
                  <a:cxn ang="0">
                    <a:pos x="1600" y="205"/>
                  </a:cxn>
                  <a:cxn ang="0">
                    <a:pos x="1387" y="50"/>
                  </a:cxn>
                  <a:cxn ang="0">
                    <a:pos x="1153" y="128"/>
                  </a:cxn>
                </a:cxnLst>
                <a:rect l="0" t="0" r="r" b="b"/>
                <a:pathLst>
                  <a:path w="2900" h="1882">
                    <a:moveTo>
                      <a:pt x="1140" y="174"/>
                    </a:moveTo>
                    <a:lnTo>
                      <a:pt x="1095" y="157"/>
                    </a:lnTo>
                    <a:lnTo>
                      <a:pt x="1060" y="163"/>
                    </a:lnTo>
                    <a:lnTo>
                      <a:pt x="1026" y="174"/>
                    </a:lnTo>
                    <a:lnTo>
                      <a:pt x="1011" y="202"/>
                    </a:lnTo>
                    <a:lnTo>
                      <a:pt x="969" y="217"/>
                    </a:lnTo>
                    <a:lnTo>
                      <a:pt x="927" y="245"/>
                    </a:lnTo>
                    <a:lnTo>
                      <a:pt x="904" y="274"/>
                    </a:lnTo>
                    <a:lnTo>
                      <a:pt x="920" y="296"/>
                    </a:lnTo>
                    <a:lnTo>
                      <a:pt x="976" y="304"/>
                    </a:lnTo>
                    <a:lnTo>
                      <a:pt x="938" y="361"/>
                    </a:lnTo>
                    <a:lnTo>
                      <a:pt x="900" y="375"/>
                    </a:lnTo>
                    <a:lnTo>
                      <a:pt x="877" y="393"/>
                    </a:lnTo>
                    <a:lnTo>
                      <a:pt x="855" y="440"/>
                    </a:lnTo>
                    <a:lnTo>
                      <a:pt x="832" y="477"/>
                    </a:lnTo>
                    <a:lnTo>
                      <a:pt x="785" y="503"/>
                    </a:lnTo>
                    <a:lnTo>
                      <a:pt x="734" y="496"/>
                    </a:lnTo>
                    <a:lnTo>
                      <a:pt x="653" y="472"/>
                    </a:lnTo>
                    <a:lnTo>
                      <a:pt x="551" y="462"/>
                    </a:lnTo>
                    <a:lnTo>
                      <a:pt x="438" y="488"/>
                    </a:lnTo>
                    <a:lnTo>
                      <a:pt x="376" y="533"/>
                    </a:lnTo>
                    <a:lnTo>
                      <a:pt x="376" y="607"/>
                    </a:lnTo>
                    <a:lnTo>
                      <a:pt x="384" y="711"/>
                    </a:lnTo>
                    <a:lnTo>
                      <a:pt x="406" y="790"/>
                    </a:lnTo>
                    <a:lnTo>
                      <a:pt x="406" y="831"/>
                    </a:lnTo>
                    <a:lnTo>
                      <a:pt x="360" y="881"/>
                    </a:lnTo>
                    <a:lnTo>
                      <a:pt x="346" y="903"/>
                    </a:lnTo>
                    <a:lnTo>
                      <a:pt x="292" y="939"/>
                    </a:lnTo>
                    <a:lnTo>
                      <a:pt x="285" y="996"/>
                    </a:lnTo>
                    <a:lnTo>
                      <a:pt x="285" y="1046"/>
                    </a:lnTo>
                    <a:lnTo>
                      <a:pt x="246" y="1081"/>
                    </a:lnTo>
                    <a:lnTo>
                      <a:pt x="232" y="1115"/>
                    </a:lnTo>
                    <a:lnTo>
                      <a:pt x="141" y="1102"/>
                    </a:lnTo>
                    <a:lnTo>
                      <a:pt x="64" y="1137"/>
                    </a:lnTo>
                    <a:lnTo>
                      <a:pt x="16" y="1163"/>
                    </a:lnTo>
                    <a:lnTo>
                      <a:pt x="0" y="1206"/>
                    </a:lnTo>
                    <a:lnTo>
                      <a:pt x="34" y="1257"/>
                    </a:lnTo>
                    <a:lnTo>
                      <a:pt x="68" y="1324"/>
                    </a:lnTo>
                    <a:lnTo>
                      <a:pt x="92" y="1346"/>
                    </a:lnTo>
                    <a:lnTo>
                      <a:pt x="118" y="1369"/>
                    </a:lnTo>
                    <a:lnTo>
                      <a:pt x="137" y="1394"/>
                    </a:lnTo>
                    <a:lnTo>
                      <a:pt x="172" y="1398"/>
                    </a:lnTo>
                    <a:lnTo>
                      <a:pt x="199" y="1407"/>
                    </a:lnTo>
                    <a:lnTo>
                      <a:pt x="220" y="1412"/>
                    </a:lnTo>
                    <a:lnTo>
                      <a:pt x="244" y="1425"/>
                    </a:lnTo>
                    <a:lnTo>
                      <a:pt x="228" y="1444"/>
                    </a:lnTo>
                    <a:lnTo>
                      <a:pt x="250" y="1451"/>
                    </a:lnTo>
                    <a:lnTo>
                      <a:pt x="277" y="1473"/>
                    </a:lnTo>
                    <a:lnTo>
                      <a:pt x="316" y="1522"/>
                    </a:lnTo>
                    <a:lnTo>
                      <a:pt x="376" y="1480"/>
                    </a:lnTo>
                    <a:lnTo>
                      <a:pt x="429" y="1424"/>
                    </a:lnTo>
                    <a:lnTo>
                      <a:pt x="482" y="1416"/>
                    </a:lnTo>
                    <a:lnTo>
                      <a:pt x="559" y="1424"/>
                    </a:lnTo>
                    <a:lnTo>
                      <a:pt x="628" y="1389"/>
                    </a:lnTo>
                    <a:lnTo>
                      <a:pt x="666" y="1339"/>
                    </a:lnTo>
                    <a:lnTo>
                      <a:pt x="691" y="1332"/>
                    </a:lnTo>
                    <a:lnTo>
                      <a:pt x="699" y="1338"/>
                    </a:lnTo>
                    <a:lnTo>
                      <a:pt x="738" y="1315"/>
                    </a:lnTo>
                    <a:lnTo>
                      <a:pt x="754" y="1276"/>
                    </a:lnTo>
                    <a:lnTo>
                      <a:pt x="715" y="1233"/>
                    </a:lnTo>
                    <a:lnTo>
                      <a:pt x="734" y="1243"/>
                    </a:lnTo>
                    <a:lnTo>
                      <a:pt x="722" y="1220"/>
                    </a:lnTo>
                    <a:lnTo>
                      <a:pt x="697" y="1213"/>
                    </a:lnTo>
                    <a:lnTo>
                      <a:pt x="675" y="1198"/>
                    </a:lnTo>
                    <a:lnTo>
                      <a:pt x="714" y="1210"/>
                    </a:lnTo>
                    <a:lnTo>
                      <a:pt x="619" y="1186"/>
                    </a:lnTo>
                    <a:lnTo>
                      <a:pt x="582" y="1159"/>
                    </a:lnTo>
                    <a:lnTo>
                      <a:pt x="558" y="1144"/>
                    </a:lnTo>
                    <a:lnTo>
                      <a:pt x="536" y="1152"/>
                    </a:lnTo>
                    <a:lnTo>
                      <a:pt x="491" y="1147"/>
                    </a:lnTo>
                    <a:lnTo>
                      <a:pt x="459" y="1172"/>
                    </a:lnTo>
                    <a:lnTo>
                      <a:pt x="424" y="1186"/>
                    </a:lnTo>
                    <a:lnTo>
                      <a:pt x="406" y="1224"/>
                    </a:lnTo>
                    <a:lnTo>
                      <a:pt x="371" y="1208"/>
                    </a:lnTo>
                    <a:lnTo>
                      <a:pt x="376" y="1172"/>
                    </a:lnTo>
                    <a:lnTo>
                      <a:pt x="391" y="1145"/>
                    </a:lnTo>
                    <a:lnTo>
                      <a:pt x="421" y="1115"/>
                    </a:lnTo>
                    <a:lnTo>
                      <a:pt x="459" y="1115"/>
                    </a:lnTo>
                    <a:lnTo>
                      <a:pt x="506" y="1077"/>
                    </a:lnTo>
                    <a:lnTo>
                      <a:pt x="549" y="1066"/>
                    </a:lnTo>
                    <a:lnTo>
                      <a:pt x="590" y="1074"/>
                    </a:lnTo>
                    <a:lnTo>
                      <a:pt x="650" y="1015"/>
                    </a:lnTo>
                    <a:lnTo>
                      <a:pt x="684" y="1015"/>
                    </a:lnTo>
                    <a:lnTo>
                      <a:pt x="720" y="975"/>
                    </a:lnTo>
                    <a:lnTo>
                      <a:pt x="765" y="948"/>
                    </a:lnTo>
                    <a:lnTo>
                      <a:pt x="789" y="937"/>
                    </a:lnTo>
                    <a:lnTo>
                      <a:pt x="809" y="959"/>
                    </a:lnTo>
                    <a:lnTo>
                      <a:pt x="839" y="970"/>
                    </a:lnTo>
                    <a:lnTo>
                      <a:pt x="866" y="949"/>
                    </a:lnTo>
                    <a:lnTo>
                      <a:pt x="893" y="928"/>
                    </a:lnTo>
                    <a:lnTo>
                      <a:pt x="965" y="868"/>
                    </a:lnTo>
                    <a:lnTo>
                      <a:pt x="1038" y="854"/>
                    </a:lnTo>
                    <a:lnTo>
                      <a:pt x="1098" y="860"/>
                    </a:lnTo>
                    <a:lnTo>
                      <a:pt x="1170" y="884"/>
                    </a:lnTo>
                    <a:lnTo>
                      <a:pt x="1215" y="910"/>
                    </a:lnTo>
                    <a:lnTo>
                      <a:pt x="1265" y="967"/>
                    </a:lnTo>
                    <a:lnTo>
                      <a:pt x="1280" y="1000"/>
                    </a:lnTo>
                    <a:lnTo>
                      <a:pt x="1257" y="1035"/>
                    </a:lnTo>
                    <a:lnTo>
                      <a:pt x="1236" y="1052"/>
                    </a:lnTo>
                    <a:lnTo>
                      <a:pt x="1205" y="1035"/>
                    </a:lnTo>
                    <a:lnTo>
                      <a:pt x="1205" y="1053"/>
                    </a:lnTo>
                    <a:lnTo>
                      <a:pt x="1174" y="1060"/>
                    </a:lnTo>
                    <a:lnTo>
                      <a:pt x="1160" y="1077"/>
                    </a:lnTo>
                    <a:lnTo>
                      <a:pt x="1164" y="1102"/>
                    </a:lnTo>
                    <a:lnTo>
                      <a:pt x="1190" y="1133"/>
                    </a:lnTo>
                    <a:lnTo>
                      <a:pt x="1218" y="1164"/>
                    </a:lnTo>
                    <a:lnTo>
                      <a:pt x="1231" y="1219"/>
                    </a:lnTo>
                    <a:lnTo>
                      <a:pt x="1183" y="1244"/>
                    </a:lnTo>
                    <a:lnTo>
                      <a:pt x="1132" y="1262"/>
                    </a:lnTo>
                    <a:lnTo>
                      <a:pt x="1079" y="1277"/>
                    </a:lnTo>
                    <a:lnTo>
                      <a:pt x="1049" y="1291"/>
                    </a:lnTo>
                    <a:lnTo>
                      <a:pt x="1018" y="1312"/>
                    </a:lnTo>
                    <a:lnTo>
                      <a:pt x="998" y="1335"/>
                    </a:lnTo>
                    <a:lnTo>
                      <a:pt x="978" y="1369"/>
                    </a:lnTo>
                    <a:lnTo>
                      <a:pt x="947" y="1393"/>
                    </a:lnTo>
                    <a:lnTo>
                      <a:pt x="904" y="1397"/>
                    </a:lnTo>
                    <a:lnTo>
                      <a:pt x="862" y="1403"/>
                    </a:lnTo>
                    <a:lnTo>
                      <a:pt x="802" y="1416"/>
                    </a:lnTo>
                    <a:lnTo>
                      <a:pt x="725" y="1416"/>
                    </a:lnTo>
                    <a:lnTo>
                      <a:pt x="682" y="1444"/>
                    </a:lnTo>
                    <a:lnTo>
                      <a:pt x="675" y="1480"/>
                    </a:lnTo>
                    <a:lnTo>
                      <a:pt x="604" y="1552"/>
                    </a:lnTo>
                    <a:lnTo>
                      <a:pt x="536" y="1552"/>
                    </a:lnTo>
                    <a:lnTo>
                      <a:pt x="490" y="1595"/>
                    </a:lnTo>
                    <a:lnTo>
                      <a:pt x="506" y="1653"/>
                    </a:lnTo>
                    <a:lnTo>
                      <a:pt x="559" y="1710"/>
                    </a:lnTo>
                    <a:lnTo>
                      <a:pt x="536" y="1736"/>
                    </a:lnTo>
                    <a:lnTo>
                      <a:pt x="536" y="1766"/>
                    </a:lnTo>
                    <a:lnTo>
                      <a:pt x="612" y="1810"/>
                    </a:lnTo>
                    <a:lnTo>
                      <a:pt x="620" y="1859"/>
                    </a:lnTo>
                    <a:lnTo>
                      <a:pt x="704" y="1881"/>
                    </a:lnTo>
                    <a:lnTo>
                      <a:pt x="771" y="1846"/>
                    </a:lnTo>
                    <a:lnTo>
                      <a:pt x="824" y="1846"/>
                    </a:lnTo>
                    <a:lnTo>
                      <a:pt x="877" y="1873"/>
                    </a:lnTo>
                    <a:lnTo>
                      <a:pt x="976" y="1846"/>
                    </a:lnTo>
                    <a:lnTo>
                      <a:pt x="1008" y="1788"/>
                    </a:lnTo>
                    <a:lnTo>
                      <a:pt x="969" y="1724"/>
                    </a:lnTo>
                    <a:lnTo>
                      <a:pt x="907" y="1659"/>
                    </a:lnTo>
                    <a:lnTo>
                      <a:pt x="916" y="1595"/>
                    </a:lnTo>
                    <a:lnTo>
                      <a:pt x="946" y="1539"/>
                    </a:lnTo>
                    <a:lnTo>
                      <a:pt x="1008" y="1544"/>
                    </a:lnTo>
                    <a:lnTo>
                      <a:pt x="1022" y="1623"/>
                    </a:lnTo>
                    <a:lnTo>
                      <a:pt x="1076" y="1689"/>
                    </a:lnTo>
                    <a:lnTo>
                      <a:pt x="1136" y="1667"/>
                    </a:lnTo>
                    <a:lnTo>
                      <a:pt x="1199" y="1680"/>
                    </a:lnTo>
                    <a:lnTo>
                      <a:pt x="1244" y="1632"/>
                    </a:lnTo>
                    <a:lnTo>
                      <a:pt x="1221" y="1544"/>
                    </a:lnTo>
                    <a:lnTo>
                      <a:pt x="1221" y="1487"/>
                    </a:lnTo>
                    <a:lnTo>
                      <a:pt x="1273" y="1487"/>
                    </a:lnTo>
                    <a:lnTo>
                      <a:pt x="1334" y="1444"/>
                    </a:lnTo>
                    <a:lnTo>
                      <a:pt x="1341" y="1353"/>
                    </a:lnTo>
                    <a:lnTo>
                      <a:pt x="1334" y="1295"/>
                    </a:lnTo>
                    <a:lnTo>
                      <a:pt x="1387" y="1253"/>
                    </a:lnTo>
                    <a:lnTo>
                      <a:pt x="1409" y="1274"/>
                    </a:lnTo>
                    <a:lnTo>
                      <a:pt x="1394" y="1332"/>
                    </a:lnTo>
                    <a:lnTo>
                      <a:pt x="1409" y="1416"/>
                    </a:lnTo>
                    <a:lnTo>
                      <a:pt x="1402" y="1509"/>
                    </a:lnTo>
                    <a:lnTo>
                      <a:pt x="1417" y="1574"/>
                    </a:lnTo>
                    <a:lnTo>
                      <a:pt x="1463" y="1552"/>
                    </a:lnTo>
                    <a:lnTo>
                      <a:pt x="1493" y="1566"/>
                    </a:lnTo>
                    <a:lnTo>
                      <a:pt x="1516" y="1623"/>
                    </a:lnTo>
                    <a:lnTo>
                      <a:pt x="1570" y="1632"/>
                    </a:lnTo>
                    <a:lnTo>
                      <a:pt x="1578" y="1680"/>
                    </a:lnTo>
                    <a:lnTo>
                      <a:pt x="1608" y="1753"/>
                    </a:lnTo>
                    <a:lnTo>
                      <a:pt x="1700" y="1736"/>
                    </a:lnTo>
                    <a:lnTo>
                      <a:pt x="1746" y="1794"/>
                    </a:lnTo>
                    <a:lnTo>
                      <a:pt x="1812" y="1873"/>
                    </a:lnTo>
                    <a:lnTo>
                      <a:pt x="1857" y="1838"/>
                    </a:lnTo>
                    <a:lnTo>
                      <a:pt x="1904" y="1838"/>
                    </a:lnTo>
                    <a:lnTo>
                      <a:pt x="1972" y="1873"/>
                    </a:lnTo>
                    <a:lnTo>
                      <a:pt x="2056" y="1831"/>
                    </a:lnTo>
                    <a:lnTo>
                      <a:pt x="2071" y="1758"/>
                    </a:lnTo>
                    <a:lnTo>
                      <a:pt x="2071" y="1702"/>
                    </a:lnTo>
                    <a:lnTo>
                      <a:pt x="2156" y="1702"/>
                    </a:lnTo>
                    <a:lnTo>
                      <a:pt x="2233" y="1680"/>
                    </a:lnTo>
                    <a:lnTo>
                      <a:pt x="2287" y="1680"/>
                    </a:lnTo>
                    <a:lnTo>
                      <a:pt x="2337" y="1675"/>
                    </a:lnTo>
                    <a:lnTo>
                      <a:pt x="2352" y="1587"/>
                    </a:lnTo>
                    <a:lnTo>
                      <a:pt x="2397" y="1530"/>
                    </a:lnTo>
                    <a:lnTo>
                      <a:pt x="2367" y="1453"/>
                    </a:lnTo>
                    <a:lnTo>
                      <a:pt x="2317" y="1444"/>
                    </a:lnTo>
                    <a:lnTo>
                      <a:pt x="2317" y="1375"/>
                    </a:lnTo>
                    <a:lnTo>
                      <a:pt x="2263" y="1360"/>
                    </a:lnTo>
                    <a:lnTo>
                      <a:pt x="2374" y="1346"/>
                    </a:lnTo>
                    <a:lnTo>
                      <a:pt x="2435" y="1389"/>
                    </a:lnTo>
                    <a:lnTo>
                      <a:pt x="2528" y="1368"/>
                    </a:lnTo>
                    <a:lnTo>
                      <a:pt x="2618" y="1403"/>
                    </a:lnTo>
                    <a:lnTo>
                      <a:pt x="2672" y="1454"/>
                    </a:lnTo>
                    <a:lnTo>
                      <a:pt x="2742" y="1539"/>
                    </a:lnTo>
                    <a:lnTo>
                      <a:pt x="2803" y="1544"/>
                    </a:lnTo>
                    <a:lnTo>
                      <a:pt x="2853" y="1495"/>
                    </a:lnTo>
                    <a:lnTo>
                      <a:pt x="2883" y="1480"/>
                    </a:lnTo>
                    <a:lnTo>
                      <a:pt x="2892" y="1407"/>
                    </a:lnTo>
                    <a:lnTo>
                      <a:pt x="2892" y="1342"/>
                    </a:lnTo>
                    <a:lnTo>
                      <a:pt x="2861" y="1310"/>
                    </a:lnTo>
                    <a:lnTo>
                      <a:pt x="2839" y="1274"/>
                    </a:lnTo>
                    <a:lnTo>
                      <a:pt x="2861" y="1210"/>
                    </a:lnTo>
                    <a:lnTo>
                      <a:pt x="2883" y="1145"/>
                    </a:lnTo>
                    <a:lnTo>
                      <a:pt x="2899" y="1068"/>
                    </a:lnTo>
                    <a:lnTo>
                      <a:pt x="2883" y="989"/>
                    </a:lnTo>
                    <a:lnTo>
                      <a:pt x="2764" y="967"/>
                    </a:lnTo>
                    <a:lnTo>
                      <a:pt x="2688" y="974"/>
                    </a:lnTo>
                    <a:lnTo>
                      <a:pt x="2611" y="983"/>
                    </a:lnTo>
                    <a:lnTo>
                      <a:pt x="2443" y="1031"/>
                    </a:lnTo>
                    <a:lnTo>
                      <a:pt x="2465" y="996"/>
                    </a:lnTo>
                    <a:lnTo>
                      <a:pt x="2413" y="945"/>
                    </a:lnTo>
                    <a:lnTo>
                      <a:pt x="2512" y="931"/>
                    </a:lnTo>
                    <a:lnTo>
                      <a:pt x="2573" y="889"/>
                    </a:lnTo>
                    <a:lnTo>
                      <a:pt x="2618" y="846"/>
                    </a:lnTo>
                    <a:lnTo>
                      <a:pt x="2596" y="803"/>
                    </a:lnTo>
                    <a:lnTo>
                      <a:pt x="2519" y="782"/>
                    </a:lnTo>
                    <a:lnTo>
                      <a:pt x="2465" y="809"/>
                    </a:lnTo>
                    <a:lnTo>
                      <a:pt x="2405" y="860"/>
                    </a:lnTo>
                    <a:lnTo>
                      <a:pt x="2367" y="851"/>
                    </a:lnTo>
                    <a:lnTo>
                      <a:pt x="2301" y="831"/>
                    </a:lnTo>
                    <a:lnTo>
                      <a:pt x="2329" y="753"/>
                    </a:lnTo>
                    <a:lnTo>
                      <a:pt x="2542" y="655"/>
                    </a:lnTo>
                    <a:lnTo>
                      <a:pt x="2701" y="650"/>
                    </a:lnTo>
                    <a:lnTo>
                      <a:pt x="2802" y="553"/>
                    </a:lnTo>
                    <a:lnTo>
                      <a:pt x="2802" y="490"/>
                    </a:lnTo>
                    <a:lnTo>
                      <a:pt x="2733" y="445"/>
                    </a:lnTo>
                    <a:lnTo>
                      <a:pt x="2680" y="394"/>
                    </a:lnTo>
                    <a:lnTo>
                      <a:pt x="2650" y="328"/>
                    </a:lnTo>
                    <a:lnTo>
                      <a:pt x="2573" y="317"/>
                    </a:lnTo>
                    <a:lnTo>
                      <a:pt x="2413" y="353"/>
                    </a:lnTo>
                    <a:lnTo>
                      <a:pt x="2268" y="373"/>
                    </a:lnTo>
                    <a:lnTo>
                      <a:pt x="2153" y="303"/>
                    </a:lnTo>
                    <a:lnTo>
                      <a:pt x="2042" y="275"/>
                    </a:lnTo>
                    <a:lnTo>
                      <a:pt x="1942" y="230"/>
                    </a:lnTo>
                    <a:lnTo>
                      <a:pt x="1925" y="174"/>
                    </a:lnTo>
                    <a:lnTo>
                      <a:pt x="1911" y="167"/>
                    </a:lnTo>
                    <a:lnTo>
                      <a:pt x="1904" y="137"/>
                    </a:lnTo>
                    <a:lnTo>
                      <a:pt x="1873" y="132"/>
                    </a:lnTo>
                    <a:lnTo>
                      <a:pt x="1843" y="115"/>
                    </a:lnTo>
                    <a:lnTo>
                      <a:pt x="1804" y="76"/>
                    </a:lnTo>
                    <a:lnTo>
                      <a:pt x="1761" y="123"/>
                    </a:lnTo>
                    <a:lnTo>
                      <a:pt x="1761" y="163"/>
                    </a:lnTo>
                    <a:lnTo>
                      <a:pt x="1769" y="197"/>
                    </a:lnTo>
                    <a:lnTo>
                      <a:pt x="1755" y="240"/>
                    </a:lnTo>
                    <a:lnTo>
                      <a:pt x="1713" y="297"/>
                    </a:lnTo>
                    <a:lnTo>
                      <a:pt x="1675" y="329"/>
                    </a:lnTo>
                    <a:lnTo>
                      <a:pt x="1628" y="366"/>
                    </a:lnTo>
                    <a:lnTo>
                      <a:pt x="1601" y="400"/>
                    </a:lnTo>
                    <a:lnTo>
                      <a:pt x="1575" y="416"/>
                    </a:lnTo>
                    <a:lnTo>
                      <a:pt x="1571" y="445"/>
                    </a:lnTo>
                    <a:lnTo>
                      <a:pt x="1548" y="461"/>
                    </a:lnTo>
                    <a:lnTo>
                      <a:pt x="1532" y="496"/>
                    </a:lnTo>
                    <a:lnTo>
                      <a:pt x="1497" y="564"/>
                    </a:lnTo>
                    <a:lnTo>
                      <a:pt x="1531" y="620"/>
                    </a:lnTo>
                    <a:lnTo>
                      <a:pt x="1600" y="607"/>
                    </a:lnTo>
                    <a:lnTo>
                      <a:pt x="1623" y="664"/>
                    </a:lnTo>
                    <a:lnTo>
                      <a:pt x="1708" y="635"/>
                    </a:lnTo>
                    <a:lnTo>
                      <a:pt x="1738" y="699"/>
                    </a:lnTo>
                    <a:lnTo>
                      <a:pt x="1769" y="771"/>
                    </a:lnTo>
                    <a:lnTo>
                      <a:pt x="1827" y="735"/>
                    </a:lnTo>
                    <a:lnTo>
                      <a:pt x="1942" y="714"/>
                    </a:lnTo>
                    <a:lnTo>
                      <a:pt x="1911" y="657"/>
                    </a:lnTo>
                    <a:lnTo>
                      <a:pt x="1873" y="607"/>
                    </a:lnTo>
                    <a:lnTo>
                      <a:pt x="1797" y="598"/>
                    </a:lnTo>
                    <a:lnTo>
                      <a:pt x="1782" y="535"/>
                    </a:lnTo>
                    <a:lnTo>
                      <a:pt x="1843" y="420"/>
                    </a:lnTo>
                    <a:lnTo>
                      <a:pt x="1873" y="542"/>
                    </a:lnTo>
                    <a:lnTo>
                      <a:pt x="1949" y="598"/>
                    </a:lnTo>
                    <a:lnTo>
                      <a:pt x="1942" y="528"/>
                    </a:lnTo>
                    <a:lnTo>
                      <a:pt x="2056" y="450"/>
                    </a:lnTo>
                    <a:lnTo>
                      <a:pt x="2080" y="578"/>
                    </a:lnTo>
                    <a:lnTo>
                      <a:pt x="2186" y="593"/>
                    </a:lnTo>
                    <a:lnTo>
                      <a:pt x="2056" y="642"/>
                    </a:lnTo>
                    <a:lnTo>
                      <a:pt x="2018" y="692"/>
                    </a:lnTo>
                    <a:lnTo>
                      <a:pt x="2140" y="684"/>
                    </a:lnTo>
                    <a:lnTo>
                      <a:pt x="2056" y="743"/>
                    </a:lnTo>
                    <a:lnTo>
                      <a:pt x="2063" y="834"/>
                    </a:lnTo>
                    <a:lnTo>
                      <a:pt x="1957" y="855"/>
                    </a:lnTo>
                    <a:lnTo>
                      <a:pt x="2026" y="936"/>
                    </a:lnTo>
                    <a:lnTo>
                      <a:pt x="1934" y="1042"/>
                    </a:lnTo>
                    <a:lnTo>
                      <a:pt x="1911" y="1031"/>
                    </a:lnTo>
                    <a:lnTo>
                      <a:pt x="1888" y="1077"/>
                    </a:lnTo>
                    <a:lnTo>
                      <a:pt x="1942" y="1108"/>
                    </a:lnTo>
                    <a:lnTo>
                      <a:pt x="2018" y="1049"/>
                    </a:lnTo>
                    <a:lnTo>
                      <a:pt x="2094" y="1046"/>
                    </a:lnTo>
                    <a:lnTo>
                      <a:pt x="2179" y="1085"/>
                    </a:lnTo>
                    <a:lnTo>
                      <a:pt x="2248" y="1191"/>
                    </a:lnTo>
                    <a:lnTo>
                      <a:pt x="2287" y="1205"/>
                    </a:lnTo>
                    <a:lnTo>
                      <a:pt x="2263" y="1256"/>
                    </a:lnTo>
                    <a:lnTo>
                      <a:pt x="2164" y="1265"/>
                    </a:lnTo>
                    <a:lnTo>
                      <a:pt x="2172" y="1313"/>
                    </a:lnTo>
                    <a:lnTo>
                      <a:pt x="2086" y="1305"/>
                    </a:lnTo>
                    <a:lnTo>
                      <a:pt x="2026" y="1328"/>
                    </a:lnTo>
                    <a:lnTo>
                      <a:pt x="1979" y="1371"/>
                    </a:lnTo>
                    <a:lnTo>
                      <a:pt x="1925" y="1407"/>
                    </a:lnTo>
                    <a:lnTo>
                      <a:pt x="1857" y="1371"/>
                    </a:lnTo>
                    <a:lnTo>
                      <a:pt x="1789" y="1322"/>
                    </a:lnTo>
                    <a:lnTo>
                      <a:pt x="1646" y="1278"/>
                    </a:lnTo>
                    <a:lnTo>
                      <a:pt x="1754" y="1256"/>
                    </a:lnTo>
                    <a:lnTo>
                      <a:pt x="1789" y="1205"/>
                    </a:lnTo>
                    <a:lnTo>
                      <a:pt x="1769" y="1142"/>
                    </a:lnTo>
                    <a:lnTo>
                      <a:pt x="1746" y="1091"/>
                    </a:lnTo>
                    <a:lnTo>
                      <a:pt x="1782" y="1034"/>
                    </a:lnTo>
                    <a:lnTo>
                      <a:pt x="1716" y="993"/>
                    </a:lnTo>
                    <a:lnTo>
                      <a:pt x="1776" y="907"/>
                    </a:lnTo>
                    <a:lnTo>
                      <a:pt x="1670" y="928"/>
                    </a:lnTo>
                    <a:lnTo>
                      <a:pt x="1708" y="877"/>
                    </a:lnTo>
                    <a:lnTo>
                      <a:pt x="1723" y="820"/>
                    </a:lnTo>
                    <a:lnTo>
                      <a:pt x="1700" y="764"/>
                    </a:lnTo>
                    <a:lnTo>
                      <a:pt x="1654" y="743"/>
                    </a:lnTo>
                    <a:lnTo>
                      <a:pt x="1578" y="743"/>
                    </a:lnTo>
                    <a:lnTo>
                      <a:pt x="1501" y="764"/>
                    </a:lnTo>
                    <a:lnTo>
                      <a:pt x="1501" y="692"/>
                    </a:lnTo>
                    <a:lnTo>
                      <a:pt x="1493" y="627"/>
                    </a:lnTo>
                    <a:lnTo>
                      <a:pt x="1440" y="598"/>
                    </a:lnTo>
                    <a:lnTo>
                      <a:pt x="1409" y="671"/>
                    </a:lnTo>
                    <a:lnTo>
                      <a:pt x="1372" y="593"/>
                    </a:lnTo>
                    <a:lnTo>
                      <a:pt x="1394" y="542"/>
                    </a:lnTo>
                    <a:lnTo>
                      <a:pt x="1456" y="521"/>
                    </a:lnTo>
                    <a:lnTo>
                      <a:pt x="1493" y="471"/>
                    </a:lnTo>
                    <a:lnTo>
                      <a:pt x="1501" y="415"/>
                    </a:lnTo>
                    <a:lnTo>
                      <a:pt x="1440" y="393"/>
                    </a:lnTo>
                    <a:lnTo>
                      <a:pt x="1372" y="415"/>
                    </a:lnTo>
                    <a:lnTo>
                      <a:pt x="1311" y="443"/>
                    </a:lnTo>
                    <a:lnTo>
                      <a:pt x="1250" y="457"/>
                    </a:lnTo>
                    <a:lnTo>
                      <a:pt x="1229" y="437"/>
                    </a:lnTo>
                    <a:lnTo>
                      <a:pt x="1244" y="393"/>
                    </a:lnTo>
                    <a:lnTo>
                      <a:pt x="1273" y="358"/>
                    </a:lnTo>
                    <a:lnTo>
                      <a:pt x="1311" y="321"/>
                    </a:lnTo>
                    <a:lnTo>
                      <a:pt x="1417" y="328"/>
                    </a:lnTo>
                    <a:lnTo>
                      <a:pt x="1474" y="329"/>
                    </a:lnTo>
                    <a:lnTo>
                      <a:pt x="1516" y="314"/>
                    </a:lnTo>
                    <a:lnTo>
                      <a:pt x="1570" y="270"/>
                    </a:lnTo>
                    <a:lnTo>
                      <a:pt x="1588" y="237"/>
                    </a:lnTo>
                    <a:lnTo>
                      <a:pt x="1600" y="205"/>
                    </a:lnTo>
                    <a:lnTo>
                      <a:pt x="1570" y="174"/>
                    </a:lnTo>
                    <a:lnTo>
                      <a:pt x="1524" y="132"/>
                    </a:lnTo>
                    <a:lnTo>
                      <a:pt x="1547" y="35"/>
                    </a:lnTo>
                    <a:lnTo>
                      <a:pt x="1486" y="0"/>
                    </a:lnTo>
                    <a:lnTo>
                      <a:pt x="1417" y="43"/>
                    </a:lnTo>
                    <a:lnTo>
                      <a:pt x="1387" y="50"/>
                    </a:lnTo>
                    <a:lnTo>
                      <a:pt x="1355" y="101"/>
                    </a:lnTo>
                    <a:lnTo>
                      <a:pt x="1304" y="57"/>
                    </a:lnTo>
                    <a:lnTo>
                      <a:pt x="1229" y="54"/>
                    </a:lnTo>
                    <a:lnTo>
                      <a:pt x="1195" y="82"/>
                    </a:lnTo>
                    <a:lnTo>
                      <a:pt x="1183" y="127"/>
                    </a:lnTo>
                    <a:lnTo>
                      <a:pt x="1153" y="128"/>
                    </a:lnTo>
                    <a:lnTo>
                      <a:pt x="1140" y="174"/>
                    </a:lnTo>
                  </a:path>
                </a:pathLst>
              </a:custGeom>
              <a:gradFill rotWithShape="0">
                <a:gsLst>
                  <a:gs pos="0">
                    <a:srgbClr val="85FFC2"/>
                  </a:gs>
                  <a:gs pos="100000">
                    <a:srgbClr val="85FFC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4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 Antiqua" pitchFamily="18" charset="0"/>
        </a:defRPr>
      </a:lvl6pPr>
      <a:lvl7pPr marL="9144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 Antiqua" pitchFamily="18" charset="0"/>
        </a:defRPr>
      </a:lvl7pPr>
      <a:lvl8pPr marL="13716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 Antiqua" pitchFamily="18" charset="0"/>
        </a:defRPr>
      </a:lvl8pPr>
      <a:lvl9pPr marL="18288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Book Antiqua" pitchFamily="18" charset="0"/>
        </a:defRPr>
      </a:lvl9pPr>
    </p:titleStyle>
    <p:bodyStyle>
      <a:lvl1pPr marL="285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428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»"/>
        <a:defRPr sz="2400" b="1">
          <a:solidFill>
            <a:schemeClr val="tx1"/>
          </a:solidFill>
          <a:latin typeface="+mn-lt"/>
        </a:defRPr>
      </a:lvl3pPr>
      <a:lvl4pPr marL="20002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4pPr>
      <a:lvl5pPr marL="2571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5pPr>
      <a:lvl6pPr marL="30289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6pPr>
      <a:lvl7pPr marL="34861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7pPr>
      <a:lvl8pPr marL="39433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8pPr>
      <a:lvl9pPr marL="44005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0E1C"/>
            </a:gs>
            <a:gs pos="20000">
              <a:srgbClr val="160E1C"/>
            </a:gs>
            <a:gs pos="100000">
              <a:srgbClr val="4E227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7F9FA4-06B0-C841-84D4-8E0C8AE1FB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empus Sans ITC" pitchFamily="82" charset="77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FDAB44-CA08-9E4F-A685-B7167C6E76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empus Sans ITC" pitchFamily="82" charset="77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C5D415-27BE-5F4C-A10D-35806EB95C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empus Sans ITC" pitchFamily="82" charset="77"/>
              </a:defRPr>
            </a:lvl1pPr>
          </a:lstStyle>
          <a:p>
            <a:fld id="{151F00F4-61C4-C04A-B9EA-D4822575F5D2}" type="slidenum">
              <a:rPr lang="en-GB" altLang="it-IT"/>
              <a:pPr/>
              <a:t>‹#›</a:t>
            </a:fld>
            <a:endParaRPr lang="en-GB" altLang="it-IT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B8EA3685-4061-FF45-9DBE-0597761E6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Titolo diapositiva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5B449A7-00E2-FE42-8808-A64963D02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6365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Corpo testo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grpSp>
        <p:nvGrpSpPr>
          <p:cNvPr id="25607" name="Group 45">
            <a:extLst>
              <a:ext uri="{FF2B5EF4-FFF2-40B4-BE49-F238E27FC236}">
                <a16:creationId xmlns:a16="http://schemas.microsoft.com/office/drawing/2014/main" id="{DE66B149-C637-5949-943A-3D8F2380CF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62938" y="5905500"/>
            <a:ext cx="800100" cy="900113"/>
            <a:chOff x="1824" y="672"/>
            <a:chExt cx="2907" cy="2906"/>
          </a:xfrm>
        </p:grpSpPr>
        <p:sp>
          <p:nvSpPr>
            <p:cNvPr id="1070" name="Rectangle 46">
              <a:extLst>
                <a:ext uri="{FF2B5EF4-FFF2-40B4-BE49-F238E27FC236}">
                  <a16:creationId xmlns:a16="http://schemas.microsoft.com/office/drawing/2014/main" id="{F8BFA562-C2A7-5E4B-BFEA-C6DF20FA2C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2" y="1841"/>
              <a:ext cx="92" cy="1691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  <a:defRPr/>
              </a:pPr>
              <a:endParaRPr lang="en-US" altLang="it-IT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77"/>
              </a:endParaRPr>
            </a:p>
          </p:txBody>
        </p:sp>
        <p:grpSp>
          <p:nvGrpSpPr>
            <p:cNvPr id="25609" name="Group 47">
              <a:extLst>
                <a:ext uri="{FF2B5EF4-FFF2-40B4-BE49-F238E27FC236}">
                  <a16:creationId xmlns:a16="http://schemas.microsoft.com/office/drawing/2014/main" id="{F31A6103-1236-7D4B-9E5B-990AF7C9AB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68" y="672"/>
              <a:ext cx="1622" cy="2906"/>
              <a:chOff x="2684" y="912"/>
              <a:chExt cx="1505" cy="2885"/>
            </a:xfrm>
          </p:grpSpPr>
          <p:sp>
            <p:nvSpPr>
              <p:cNvPr id="1072" name="Freeform 48">
                <a:extLst>
                  <a:ext uri="{FF2B5EF4-FFF2-40B4-BE49-F238E27FC236}">
                    <a16:creationId xmlns:a16="http://schemas.microsoft.com/office/drawing/2014/main" id="{72E3F6E0-B6A0-9642-A2B7-6B9A8C12C5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4" y="912"/>
                <a:ext cx="1504" cy="2885"/>
              </a:xfrm>
              <a:custGeom>
                <a:avLst/>
                <a:gdLst/>
                <a:ahLst/>
                <a:cxnLst>
                  <a:cxn ang="0">
                    <a:pos x="726" y="2340"/>
                  </a:cxn>
                  <a:cxn ang="0">
                    <a:pos x="596" y="1588"/>
                  </a:cxn>
                  <a:cxn ang="0">
                    <a:pos x="232" y="1451"/>
                  </a:cxn>
                  <a:cxn ang="0">
                    <a:pos x="165" y="1278"/>
                  </a:cxn>
                  <a:cxn ang="0">
                    <a:pos x="232" y="1400"/>
                  </a:cxn>
                  <a:cxn ang="0">
                    <a:pos x="288" y="1198"/>
                  </a:cxn>
                  <a:cxn ang="0">
                    <a:pos x="602" y="1443"/>
                  </a:cxn>
                  <a:cxn ang="0">
                    <a:pos x="355" y="1231"/>
                  </a:cxn>
                  <a:cxn ang="0">
                    <a:pos x="344" y="1209"/>
                  </a:cxn>
                  <a:cxn ang="0">
                    <a:pos x="444" y="1213"/>
                  </a:cxn>
                  <a:cxn ang="0">
                    <a:pos x="272" y="842"/>
                  </a:cxn>
                  <a:cxn ang="0">
                    <a:pos x="381" y="902"/>
                  </a:cxn>
                  <a:cxn ang="0">
                    <a:pos x="432" y="753"/>
                  </a:cxn>
                  <a:cxn ang="0">
                    <a:pos x="528" y="217"/>
                  </a:cxn>
                  <a:cxn ang="0">
                    <a:pos x="511" y="1213"/>
                  </a:cxn>
                  <a:cxn ang="0">
                    <a:pos x="551" y="1074"/>
                  </a:cxn>
                  <a:cxn ang="0">
                    <a:pos x="532" y="648"/>
                  </a:cxn>
                  <a:cxn ang="0">
                    <a:pos x="641" y="178"/>
                  </a:cxn>
                  <a:cxn ang="0">
                    <a:pos x="586" y="1065"/>
                  </a:cxn>
                  <a:cxn ang="0">
                    <a:pos x="649" y="972"/>
                  </a:cxn>
                  <a:cxn ang="0">
                    <a:pos x="637" y="849"/>
                  </a:cxn>
                  <a:cxn ang="0">
                    <a:pos x="686" y="214"/>
                  </a:cxn>
                  <a:cxn ang="0">
                    <a:pos x="702" y="446"/>
                  </a:cxn>
                  <a:cxn ang="0">
                    <a:pos x="747" y="222"/>
                  </a:cxn>
                  <a:cxn ang="0">
                    <a:pos x="690" y="1256"/>
                  </a:cxn>
                  <a:cxn ang="0">
                    <a:pos x="770" y="776"/>
                  </a:cxn>
                  <a:cxn ang="0">
                    <a:pos x="830" y="372"/>
                  </a:cxn>
                  <a:cxn ang="0">
                    <a:pos x="867" y="617"/>
                  </a:cxn>
                  <a:cxn ang="0">
                    <a:pos x="793" y="1173"/>
                  </a:cxn>
                  <a:cxn ang="0">
                    <a:pos x="894" y="833"/>
                  </a:cxn>
                  <a:cxn ang="0">
                    <a:pos x="1051" y="519"/>
                  </a:cxn>
                  <a:cxn ang="0">
                    <a:pos x="1225" y="497"/>
                  </a:cxn>
                  <a:cxn ang="0">
                    <a:pos x="991" y="783"/>
                  </a:cxn>
                  <a:cxn ang="0">
                    <a:pos x="1190" y="699"/>
                  </a:cxn>
                  <a:cxn ang="0">
                    <a:pos x="1170" y="747"/>
                  </a:cxn>
                  <a:cxn ang="0">
                    <a:pos x="925" y="988"/>
                  </a:cxn>
                  <a:cxn ang="0">
                    <a:pos x="853" y="1341"/>
                  </a:cxn>
                  <a:cxn ang="0">
                    <a:pos x="928" y="1064"/>
                  </a:cxn>
                  <a:cxn ang="0">
                    <a:pos x="996" y="1251"/>
                  </a:cxn>
                  <a:cxn ang="0">
                    <a:pos x="1219" y="1094"/>
                  </a:cxn>
                  <a:cxn ang="0">
                    <a:pos x="1292" y="1051"/>
                  </a:cxn>
                  <a:cxn ang="0">
                    <a:pos x="1296" y="1096"/>
                  </a:cxn>
                  <a:cxn ang="0">
                    <a:pos x="1244" y="1164"/>
                  </a:cxn>
                  <a:cxn ang="0">
                    <a:pos x="961" y="1331"/>
                  </a:cxn>
                  <a:cxn ang="0">
                    <a:pos x="1119" y="1466"/>
                  </a:cxn>
                  <a:cxn ang="0">
                    <a:pos x="1376" y="1274"/>
                  </a:cxn>
                  <a:cxn ang="0">
                    <a:pos x="1397" y="1381"/>
                  </a:cxn>
                  <a:cxn ang="0">
                    <a:pos x="1389" y="1420"/>
                  </a:cxn>
                  <a:cxn ang="0">
                    <a:pos x="1403" y="1445"/>
                  </a:cxn>
                  <a:cxn ang="0">
                    <a:pos x="1411" y="1522"/>
                  </a:cxn>
                  <a:cxn ang="0">
                    <a:pos x="1096" y="1598"/>
                  </a:cxn>
                  <a:cxn ang="0">
                    <a:pos x="1060" y="1607"/>
                  </a:cxn>
                  <a:cxn ang="0">
                    <a:pos x="1030" y="1590"/>
                  </a:cxn>
                  <a:cxn ang="0">
                    <a:pos x="907" y="1750"/>
                  </a:cxn>
                  <a:cxn ang="0">
                    <a:pos x="915" y="2561"/>
                  </a:cxn>
                  <a:cxn ang="0">
                    <a:pos x="890" y="2795"/>
                  </a:cxn>
                  <a:cxn ang="0">
                    <a:pos x="669" y="2834"/>
                  </a:cxn>
                  <a:cxn ang="0">
                    <a:pos x="329" y="2846"/>
                  </a:cxn>
                </a:cxnLst>
                <a:rect l="0" t="0" r="r" b="b"/>
                <a:pathLst>
                  <a:path w="1505" h="2885">
                    <a:moveTo>
                      <a:pt x="329" y="2846"/>
                    </a:moveTo>
                    <a:lnTo>
                      <a:pt x="494" y="2763"/>
                    </a:lnTo>
                    <a:lnTo>
                      <a:pt x="560" y="2676"/>
                    </a:lnTo>
                    <a:lnTo>
                      <a:pt x="623" y="2598"/>
                    </a:lnTo>
                    <a:lnTo>
                      <a:pt x="668" y="2522"/>
                    </a:lnTo>
                    <a:lnTo>
                      <a:pt x="709" y="2425"/>
                    </a:lnTo>
                    <a:lnTo>
                      <a:pt x="726" y="2340"/>
                    </a:lnTo>
                    <a:lnTo>
                      <a:pt x="742" y="2231"/>
                    </a:lnTo>
                    <a:lnTo>
                      <a:pt x="770" y="2054"/>
                    </a:lnTo>
                    <a:lnTo>
                      <a:pt x="746" y="1842"/>
                    </a:lnTo>
                    <a:lnTo>
                      <a:pt x="709" y="1758"/>
                    </a:lnTo>
                    <a:lnTo>
                      <a:pt x="645" y="1675"/>
                    </a:lnTo>
                    <a:lnTo>
                      <a:pt x="611" y="1628"/>
                    </a:lnTo>
                    <a:lnTo>
                      <a:pt x="596" y="1588"/>
                    </a:lnTo>
                    <a:lnTo>
                      <a:pt x="558" y="1556"/>
                    </a:lnTo>
                    <a:lnTo>
                      <a:pt x="508" y="1556"/>
                    </a:lnTo>
                    <a:lnTo>
                      <a:pt x="432" y="1523"/>
                    </a:lnTo>
                    <a:lnTo>
                      <a:pt x="423" y="1523"/>
                    </a:lnTo>
                    <a:lnTo>
                      <a:pt x="377" y="1491"/>
                    </a:lnTo>
                    <a:lnTo>
                      <a:pt x="293" y="1466"/>
                    </a:lnTo>
                    <a:lnTo>
                      <a:pt x="232" y="1451"/>
                    </a:lnTo>
                    <a:lnTo>
                      <a:pt x="165" y="1410"/>
                    </a:lnTo>
                    <a:lnTo>
                      <a:pt x="88" y="1410"/>
                    </a:lnTo>
                    <a:lnTo>
                      <a:pt x="0" y="1426"/>
                    </a:lnTo>
                    <a:lnTo>
                      <a:pt x="126" y="1396"/>
                    </a:lnTo>
                    <a:lnTo>
                      <a:pt x="146" y="1377"/>
                    </a:lnTo>
                    <a:lnTo>
                      <a:pt x="156" y="1347"/>
                    </a:lnTo>
                    <a:lnTo>
                      <a:pt x="165" y="1278"/>
                    </a:lnTo>
                    <a:lnTo>
                      <a:pt x="146" y="1134"/>
                    </a:lnTo>
                    <a:lnTo>
                      <a:pt x="143" y="1028"/>
                    </a:lnTo>
                    <a:lnTo>
                      <a:pt x="171" y="1270"/>
                    </a:lnTo>
                    <a:lnTo>
                      <a:pt x="175" y="1336"/>
                    </a:lnTo>
                    <a:lnTo>
                      <a:pt x="190" y="1364"/>
                    </a:lnTo>
                    <a:lnTo>
                      <a:pt x="209" y="1386"/>
                    </a:lnTo>
                    <a:lnTo>
                      <a:pt x="232" y="1400"/>
                    </a:lnTo>
                    <a:lnTo>
                      <a:pt x="297" y="1417"/>
                    </a:lnTo>
                    <a:lnTo>
                      <a:pt x="356" y="1417"/>
                    </a:lnTo>
                    <a:lnTo>
                      <a:pt x="326" y="1364"/>
                    </a:lnTo>
                    <a:lnTo>
                      <a:pt x="293" y="1270"/>
                    </a:lnTo>
                    <a:lnTo>
                      <a:pt x="268" y="1174"/>
                    </a:lnTo>
                    <a:lnTo>
                      <a:pt x="232" y="1005"/>
                    </a:lnTo>
                    <a:lnTo>
                      <a:pt x="288" y="1198"/>
                    </a:lnTo>
                    <a:lnTo>
                      <a:pt x="320" y="1278"/>
                    </a:lnTo>
                    <a:lnTo>
                      <a:pt x="351" y="1341"/>
                    </a:lnTo>
                    <a:lnTo>
                      <a:pt x="385" y="1393"/>
                    </a:lnTo>
                    <a:lnTo>
                      <a:pt x="440" y="1443"/>
                    </a:lnTo>
                    <a:lnTo>
                      <a:pt x="491" y="1451"/>
                    </a:lnTo>
                    <a:lnTo>
                      <a:pt x="544" y="1457"/>
                    </a:lnTo>
                    <a:lnTo>
                      <a:pt x="602" y="1443"/>
                    </a:lnTo>
                    <a:lnTo>
                      <a:pt x="554" y="1417"/>
                    </a:lnTo>
                    <a:lnTo>
                      <a:pt x="532" y="1396"/>
                    </a:lnTo>
                    <a:lnTo>
                      <a:pt x="508" y="1362"/>
                    </a:lnTo>
                    <a:lnTo>
                      <a:pt x="482" y="1315"/>
                    </a:lnTo>
                    <a:lnTo>
                      <a:pt x="423" y="1282"/>
                    </a:lnTo>
                    <a:lnTo>
                      <a:pt x="383" y="1254"/>
                    </a:lnTo>
                    <a:lnTo>
                      <a:pt x="355" y="1231"/>
                    </a:lnTo>
                    <a:lnTo>
                      <a:pt x="335" y="1212"/>
                    </a:lnTo>
                    <a:lnTo>
                      <a:pt x="321" y="1197"/>
                    </a:lnTo>
                    <a:lnTo>
                      <a:pt x="308" y="1177"/>
                    </a:lnTo>
                    <a:lnTo>
                      <a:pt x="301" y="1160"/>
                    </a:lnTo>
                    <a:lnTo>
                      <a:pt x="317" y="1180"/>
                    </a:lnTo>
                    <a:lnTo>
                      <a:pt x="329" y="1197"/>
                    </a:lnTo>
                    <a:lnTo>
                      <a:pt x="344" y="1209"/>
                    </a:lnTo>
                    <a:lnTo>
                      <a:pt x="368" y="1222"/>
                    </a:lnTo>
                    <a:lnTo>
                      <a:pt x="390" y="1239"/>
                    </a:lnTo>
                    <a:lnTo>
                      <a:pt x="418" y="1249"/>
                    </a:lnTo>
                    <a:lnTo>
                      <a:pt x="438" y="1258"/>
                    </a:lnTo>
                    <a:lnTo>
                      <a:pt x="452" y="1259"/>
                    </a:lnTo>
                    <a:lnTo>
                      <a:pt x="461" y="1262"/>
                    </a:lnTo>
                    <a:lnTo>
                      <a:pt x="444" y="1213"/>
                    </a:lnTo>
                    <a:lnTo>
                      <a:pt x="431" y="1173"/>
                    </a:lnTo>
                    <a:lnTo>
                      <a:pt x="408" y="1107"/>
                    </a:lnTo>
                    <a:lnTo>
                      <a:pt x="393" y="1049"/>
                    </a:lnTo>
                    <a:lnTo>
                      <a:pt x="381" y="988"/>
                    </a:lnTo>
                    <a:lnTo>
                      <a:pt x="364" y="948"/>
                    </a:lnTo>
                    <a:lnTo>
                      <a:pt x="315" y="882"/>
                    </a:lnTo>
                    <a:lnTo>
                      <a:pt x="272" y="842"/>
                    </a:lnTo>
                    <a:lnTo>
                      <a:pt x="356" y="898"/>
                    </a:lnTo>
                    <a:lnTo>
                      <a:pt x="330" y="758"/>
                    </a:lnTo>
                    <a:lnTo>
                      <a:pt x="297" y="608"/>
                    </a:lnTo>
                    <a:lnTo>
                      <a:pt x="338" y="761"/>
                    </a:lnTo>
                    <a:lnTo>
                      <a:pt x="349" y="810"/>
                    </a:lnTo>
                    <a:lnTo>
                      <a:pt x="360" y="842"/>
                    </a:lnTo>
                    <a:lnTo>
                      <a:pt x="381" y="902"/>
                    </a:lnTo>
                    <a:lnTo>
                      <a:pt x="410" y="988"/>
                    </a:lnTo>
                    <a:lnTo>
                      <a:pt x="433" y="1066"/>
                    </a:lnTo>
                    <a:lnTo>
                      <a:pt x="445" y="1110"/>
                    </a:lnTo>
                    <a:lnTo>
                      <a:pt x="486" y="1213"/>
                    </a:lnTo>
                    <a:lnTo>
                      <a:pt x="470" y="940"/>
                    </a:lnTo>
                    <a:lnTo>
                      <a:pt x="452" y="835"/>
                    </a:lnTo>
                    <a:lnTo>
                      <a:pt x="432" y="753"/>
                    </a:lnTo>
                    <a:lnTo>
                      <a:pt x="403" y="656"/>
                    </a:lnTo>
                    <a:lnTo>
                      <a:pt x="440" y="736"/>
                    </a:lnTo>
                    <a:lnTo>
                      <a:pt x="423" y="354"/>
                    </a:lnTo>
                    <a:lnTo>
                      <a:pt x="432" y="242"/>
                    </a:lnTo>
                    <a:lnTo>
                      <a:pt x="436" y="404"/>
                    </a:lnTo>
                    <a:lnTo>
                      <a:pt x="459" y="319"/>
                    </a:lnTo>
                    <a:lnTo>
                      <a:pt x="528" y="217"/>
                    </a:lnTo>
                    <a:lnTo>
                      <a:pt x="465" y="336"/>
                    </a:lnTo>
                    <a:lnTo>
                      <a:pt x="440" y="429"/>
                    </a:lnTo>
                    <a:lnTo>
                      <a:pt x="452" y="656"/>
                    </a:lnTo>
                    <a:lnTo>
                      <a:pt x="465" y="777"/>
                    </a:lnTo>
                    <a:lnTo>
                      <a:pt x="486" y="907"/>
                    </a:lnTo>
                    <a:lnTo>
                      <a:pt x="501" y="1100"/>
                    </a:lnTo>
                    <a:lnTo>
                      <a:pt x="511" y="1213"/>
                    </a:lnTo>
                    <a:lnTo>
                      <a:pt x="523" y="1264"/>
                    </a:lnTo>
                    <a:lnTo>
                      <a:pt x="543" y="1296"/>
                    </a:lnTo>
                    <a:lnTo>
                      <a:pt x="564" y="1316"/>
                    </a:lnTo>
                    <a:lnTo>
                      <a:pt x="585" y="1327"/>
                    </a:lnTo>
                    <a:lnTo>
                      <a:pt x="607" y="1321"/>
                    </a:lnTo>
                    <a:lnTo>
                      <a:pt x="573" y="1157"/>
                    </a:lnTo>
                    <a:lnTo>
                      <a:pt x="551" y="1074"/>
                    </a:lnTo>
                    <a:lnTo>
                      <a:pt x="542" y="1014"/>
                    </a:lnTo>
                    <a:lnTo>
                      <a:pt x="538" y="960"/>
                    </a:lnTo>
                    <a:lnTo>
                      <a:pt x="535" y="898"/>
                    </a:lnTo>
                    <a:lnTo>
                      <a:pt x="515" y="801"/>
                    </a:lnTo>
                    <a:lnTo>
                      <a:pt x="551" y="898"/>
                    </a:lnTo>
                    <a:lnTo>
                      <a:pt x="554" y="858"/>
                    </a:lnTo>
                    <a:lnTo>
                      <a:pt x="532" y="648"/>
                    </a:lnTo>
                    <a:lnTo>
                      <a:pt x="530" y="580"/>
                    </a:lnTo>
                    <a:lnTo>
                      <a:pt x="532" y="523"/>
                    </a:lnTo>
                    <a:lnTo>
                      <a:pt x="542" y="438"/>
                    </a:lnTo>
                    <a:lnTo>
                      <a:pt x="567" y="303"/>
                    </a:lnTo>
                    <a:lnTo>
                      <a:pt x="596" y="170"/>
                    </a:lnTo>
                    <a:lnTo>
                      <a:pt x="550" y="463"/>
                    </a:lnTo>
                    <a:lnTo>
                      <a:pt x="641" y="178"/>
                    </a:lnTo>
                    <a:lnTo>
                      <a:pt x="572" y="426"/>
                    </a:lnTo>
                    <a:lnTo>
                      <a:pt x="555" y="523"/>
                    </a:lnTo>
                    <a:lnTo>
                      <a:pt x="551" y="588"/>
                    </a:lnTo>
                    <a:lnTo>
                      <a:pt x="568" y="793"/>
                    </a:lnTo>
                    <a:lnTo>
                      <a:pt x="572" y="915"/>
                    </a:lnTo>
                    <a:lnTo>
                      <a:pt x="573" y="988"/>
                    </a:lnTo>
                    <a:lnTo>
                      <a:pt x="586" y="1065"/>
                    </a:lnTo>
                    <a:lnTo>
                      <a:pt x="602" y="1127"/>
                    </a:lnTo>
                    <a:lnTo>
                      <a:pt x="622" y="1198"/>
                    </a:lnTo>
                    <a:lnTo>
                      <a:pt x="632" y="1259"/>
                    </a:lnTo>
                    <a:lnTo>
                      <a:pt x="653" y="1341"/>
                    </a:lnTo>
                    <a:lnTo>
                      <a:pt x="649" y="1291"/>
                    </a:lnTo>
                    <a:lnTo>
                      <a:pt x="645" y="1239"/>
                    </a:lnTo>
                    <a:lnTo>
                      <a:pt x="649" y="972"/>
                    </a:lnTo>
                    <a:lnTo>
                      <a:pt x="637" y="935"/>
                    </a:lnTo>
                    <a:lnTo>
                      <a:pt x="630" y="898"/>
                    </a:lnTo>
                    <a:lnTo>
                      <a:pt x="622" y="842"/>
                    </a:lnTo>
                    <a:lnTo>
                      <a:pt x="610" y="749"/>
                    </a:lnTo>
                    <a:lnTo>
                      <a:pt x="590" y="652"/>
                    </a:lnTo>
                    <a:lnTo>
                      <a:pt x="626" y="789"/>
                    </a:lnTo>
                    <a:lnTo>
                      <a:pt x="637" y="849"/>
                    </a:lnTo>
                    <a:lnTo>
                      <a:pt x="649" y="891"/>
                    </a:lnTo>
                    <a:lnTo>
                      <a:pt x="649" y="619"/>
                    </a:lnTo>
                    <a:lnTo>
                      <a:pt x="649" y="446"/>
                    </a:lnTo>
                    <a:lnTo>
                      <a:pt x="639" y="291"/>
                    </a:lnTo>
                    <a:lnTo>
                      <a:pt x="655" y="397"/>
                    </a:lnTo>
                    <a:lnTo>
                      <a:pt x="674" y="282"/>
                    </a:lnTo>
                    <a:lnTo>
                      <a:pt x="686" y="214"/>
                    </a:lnTo>
                    <a:lnTo>
                      <a:pt x="732" y="30"/>
                    </a:lnTo>
                    <a:lnTo>
                      <a:pt x="703" y="172"/>
                    </a:lnTo>
                    <a:lnTo>
                      <a:pt x="686" y="268"/>
                    </a:lnTo>
                    <a:lnTo>
                      <a:pt x="675" y="344"/>
                    </a:lnTo>
                    <a:lnTo>
                      <a:pt x="668" y="409"/>
                    </a:lnTo>
                    <a:lnTo>
                      <a:pt x="669" y="559"/>
                    </a:lnTo>
                    <a:lnTo>
                      <a:pt x="702" y="446"/>
                    </a:lnTo>
                    <a:lnTo>
                      <a:pt x="713" y="376"/>
                    </a:lnTo>
                    <a:lnTo>
                      <a:pt x="726" y="295"/>
                    </a:lnTo>
                    <a:lnTo>
                      <a:pt x="738" y="214"/>
                    </a:lnTo>
                    <a:lnTo>
                      <a:pt x="747" y="134"/>
                    </a:lnTo>
                    <a:lnTo>
                      <a:pt x="762" y="0"/>
                    </a:lnTo>
                    <a:lnTo>
                      <a:pt x="751" y="162"/>
                    </a:lnTo>
                    <a:lnTo>
                      <a:pt x="747" y="222"/>
                    </a:lnTo>
                    <a:lnTo>
                      <a:pt x="735" y="312"/>
                    </a:lnTo>
                    <a:lnTo>
                      <a:pt x="720" y="409"/>
                    </a:lnTo>
                    <a:lnTo>
                      <a:pt x="706" y="490"/>
                    </a:lnTo>
                    <a:lnTo>
                      <a:pt x="686" y="576"/>
                    </a:lnTo>
                    <a:lnTo>
                      <a:pt x="683" y="753"/>
                    </a:lnTo>
                    <a:lnTo>
                      <a:pt x="690" y="963"/>
                    </a:lnTo>
                    <a:lnTo>
                      <a:pt x="690" y="1256"/>
                    </a:lnTo>
                    <a:lnTo>
                      <a:pt x="707" y="1393"/>
                    </a:lnTo>
                    <a:lnTo>
                      <a:pt x="716" y="1249"/>
                    </a:lnTo>
                    <a:lnTo>
                      <a:pt x="721" y="1151"/>
                    </a:lnTo>
                    <a:lnTo>
                      <a:pt x="729" y="1074"/>
                    </a:lnTo>
                    <a:lnTo>
                      <a:pt x="738" y="959"/>
                    </a:lnTo>
                    <a:lnTo>
                      <a:pt x="751" y="874"/>
                    </a:lnTo>
                    <a:lnTo>
                      <a:pt x="770" y="776"/>
                    </a:lnTo>
                    <a:lnTo>
                      <a:pt x="736" y="579"/>
                    </a:lnTo>
                    <a:lnTo>
                      <a:pt x="754" y="640"/>
                    </a:lnTo>
                    <a:lnTo>
                      <a:pt x="767" y="694"/>
                    </a:lnTo>
                    <a:lnTo>
                      <a:pt x="778" y="740"/>
                    </a:lnTo>
                    <a:lnTo>
                      <a:pt x="821" y="612"/>
                    </a:lnTo>
                    <a:lnTo>
                      <a:pt x="835" y="545"/>
                    </a:lnTo>
                    <a:lnTo>
                      <a:pt x="830" y="372"/>
                    </a:lnTo>
                    <a:lnTo>
                      <a:pt x="851" y="533"/>
                    </a:lnTo>
                    <a:lnTo>
                      <a:pt x="960" y="202"/>
                    </a:lnTo>
                    <a:lnTo>
                      <a:pt x="993" y="81"/>
                    </a:lnTo>
                    <a:lnTo>
                      <a:pt x="954" y="276"/>
                    </a:lnTo>
                    <a:lnTo>
                      <a:pt x="867" y="584"/>
                    </a:lnTo>
                    <a:lnTo>
                      <a:pt x="1073" y="319"/>
                    </a:lnTo>
                    <a:lnTo>
                      <a:pt x="867" y="617"/>
                    </a:lnTo>
                    <a:lnTo>
                      <a:pt x="830" y="745"/>
                    </a:lnTo>
                    <a:lnTo>
                      <a:pt x="800" y="849"/>
                    </a:lnTo>
                    <a:lnTo>
                      <a:pt x="783" y="988"/>
                    </a:lnTo>
                    <a:lnTo>
                      <a:pt x="767" y="1190"/>
                    </a:lnTo>
                    <a:lnTo>
                      <a:pt x="755" y="1377"/>
                    </a:lnTo>
                    <a:lnTo>
                      <a:pt x="776" y="1232"/>
                    </a:lnTo>
                    <a:lnTo>
                      <a:pt x="793" y="1173"/>
                    </a:lnTo>
                    <a:lnTo>
                      <a:pt x="817" y="1110"/>
                    </a:lnTo>
                    <a:lnTo>
                      <a:pt x="848" y="1034"/>
                    </a:lnTo>
                    <a:lnTo>
                      <a:pt x="867" y="992"/>
                    </a:lnTo>
                    <a:lnTo>
                      <a:pt x="884" y="945"/>
                    </a:lnTo>
                    <a:lnTo>
                      <a:pt x="886" y="885"/>
                    </a:lnTo>
                    <a:lnTo>
                      <a:pt x="887" y="703"/>
                    </a:lnTo>
                    <a:lnTo>
                      <a:pt x="894" y="833"/>
                    </a:lnTo>
                    <a:lnTo>
                      <a:pt x="902" y="882"/>
                    </a:lnTo>
                    <a:lnTo>
                      <a:pt x="911" y="898"/>
                    </a:lnTo>
                    <a:lnTo>
                      <a:pt x="941" y="808"/>
                    </a:lnTo>
                    <a:lnTo>
                      <a:pt x="965" y="731"/>
                    </a:lnTo>
                    <a:lnTo>
                      <a:pt x="983" y="670"/>
                    </a:lnTo>
                    <a:lnTo>
                      <a:pt x="1009" y="601"/>
                    </a:lnTo>
                    <a:lnTo>
                      <a:pt x="1051" y="519"/>
                    </a:lnTo>
                    <a:lnTo>
                      <a:pt x="1096" y="446"/>
                    </a:lnTo>
                    <a:lnTo>
                      <a:pt x="1093" y="204"/>
                    </a:lnTo>
                    <a:lnTo>
                      <a:pt x="1105" y="428"/>
                    </a:lnTo>
                    <a:lnTo>
                      <a:pt x="1183" y="354"/>
                    </a:lnTo>
                    <a:lnTo>
                      <a:pt x="1263" y="286"/>
                    </a:lnTo>
                    <a:lnTo>
                      <a:pt x="1156" y="411"/>
                    </a:lnTo>
                    <a:lnTo>
                      <a:pt x="1225" y="497"/>
                    </a:lnTo>
                    <a:lnTo>
                      <a:pt x="1144" y="425"/>
                    </a:lnTo>
                    <a:lnTo>
                      <a:pt x="1115" y="465"/>
                    </a:lnTo>
                    <a:lnTo>
                      <a:pt x="1081" y="530"/>
                    </a:lnTo>
                    <a:lnTo>
                      <a:pt x="1050" y="596"/>
                    </a:lnTo>
                    <a:lnTo>
                      <a:pt x="1026" y="655"/>
                    </a:lnTo>
                    <a:lnTo>
                      <a:pt x="1007" y="712"/>
                    </a:lnTo>
                    <a:lnTo>
                      <a:pt x="991" y="783"/>
                    </a:lnTo>
                    <a:lnTo>
                      <a:pt x="982" y="838"/>
                    </a:lnTo>
                    <a:lnTo>
                      <a:pt x="1012" y="829"/>
                    </a:lnTo>
                    <a:lnTo>
                      <a:pt x="1045" y="808"/>
                    </a:lnTo>
                    <a:lnTo>
                      <a:pt x="1082" y="784"/>
                    </a:lnTo>
                    <a:lnTo>
                      <a:pt x="1126" y="747"/>
                    </a:lnTo>
                    <a:lnTo>
                      <a:pt x="1164" y="720"/>
                    </a:lnTo>
                    <a:lnTo>
                      <a:pt x="1190" y="699"/>
                    </a:lnTo>
                    <a:lnTo>
                      <a:pt x="1220" y="665"/>
                    </a:lnTo>
                    <a:lnTo>
                      <a:pt x="1237" y="627"/>
                    </a:lnTo>
                    <a:lnTo>
                      <a:pt x="1249" y="583"/>
                    </a:lnTo>
                    <a:lnTo>
                      <a:pt x="1245" y="627"/>
                    </a:lnTo>
                    <a:lnTo>
                      <a:pt x="1235" y="664"/>
                    </a:lnTo>
                    <a:lnTo>
                      <a:pt x="1217" y="694"/>
                    </a:lnTo>
                    <a:lnTo>
                      <a:pt x="1170" y="747"/>
                    </a:lnTo>
                    <a:lnTo>
                      <a:pt x="1130" y="792"/>
                    </a:lnTo>
                    <a:lnTo>
                      <a:pt x="1089" y="826"/>
                    </a:lnTo>
                    <a:lnTo>
                      <a:pt x="1059" y="848"/>
                    </a:lnTo>
                    <a:lnTo>
                      <a:pt x="1029" y="874"/>
                    </a:lnTo>
                    <a:lnTo>
                      <a:pt x="987" y="898"/>
                    </a:lnTo>
                    <a:lnTo>
                      <a:pt x="954" y="940"/>
                    </a:lnTo>
                    <a:lnTo>
                      <a:pt x="925" y="988"/>
                    </a:lnTo>
                    <a:lnTo>
                      <a:pt x="891" y="1071"/>
                    </a:lnTo>
                    <a:lnTo>
                      <a:pt x="853" y="1167"/>
                    </a:lnTo>
                    <a:lnTo>
                      <a:pt x="834" y="1234"/>
                    </a:lnTo>
                    <a:lnTo>
                      <a:pt x="821" y="1278"/>
                    </a:lnTo>
                    <a:lnTo>
                      <a:pt x="813" y="1331"/>
                    </a:lnTo>
                    <a:lnTo>
                      <a:pt x="807" y="1405"/>
                    </a:lnTo>
                    <a:lnTo>
                      <a:pt x="853" y="1341"/>
                    </a:lnTo>
                    <a:lnTo>
                      <a:pt x="876" y="1307"/>
                    </a:lnTo>
                    <a:lnTo>
                      <a:pt x="887" y="1278"/>
                    </a:lnTo>
                    <a:lnTo>
                      <a:pt x="898" y="1232"/>
                    </a:lnTo>
                    <a:lnTo>
                      <a:pt x="910" y="1151"/>
                    </a:lnTo>
                    <a:lnTo>
                      <a:pt x="921" y="1068"/>
                    </a:lnTo>
                    <a:lnTo>
                      <a:pt x="941" y="1011"/>
                    </a:lnTo>
                    <a:lnTo>
                      <a:pt x="928" y="1064"/>
                    </a:lnTo>
                    <a:lnTo>
                      <a:pt x="921" y="1126"/>
                    </a:lnTo>
                    <a:lnTo>
                      <a:pt x="918" y="1180"/>
                    </a:lnTo>
                    <a:lnTo>
                      <a:pt x="911" y="1239"/>
                    </a:lnTo>
                    <a:lnTo>
                      <a:pt x="911" y="1262"/>
                    </a:lnTo>
                    <a:lnTo>
                      <a:pt x="918" y="1287"/>
                    </a:lnTo>
                    <a:lnTo>
                      <a:pt x="942" y="1291"/>
                    </a:lnTo>
                    <a:lnTo>
                      <a:pt x="996" y="1251"/>
                    </a:lnTo>
                    <a:lnTo>
                      <a:pt x="1055" y="1210"/>
                    </a:lnTo>
                    <a:lnTo>
                      <a:pt x="1148" y="1150"/>
                    </a:lnTo>
                    <a:lnTo>
                      <a:pt x="1170" y="1129"/>
                    </a:lnTo>
                    <a:lnTo>
                      <a:pt x="1196" y="1099"/>
                    </a:lnTo>
                    <a:lnTo>
                      <a:pt x="1209" y="1037"/>
                    </a:lnTo>
                    <a:lnTo>
                      <a:pt x="1233" y="830"/>
                    </a:lnTo>
                    <a:lnTo>
                      <a:pt x="1219" y="1094"/>
                    </a:lnTo>
                    <a:lnTo>
                      <a:pt x="1229" y="1099"/>
                    </a:lnTo>
                    <a:lnTo>
                      <a:pt x="1244" y="1085"/>
                    </a:lnTo>
                    <a:lnTo>
                      <a:pt x="1274" y="947"/>
                    </a:lnTo>
                    <a:lnTo>
                      <a:pt x="1267" y="1021"/>
                    </a:lnTo>
                    <a:lnTo>
                      <a:pt x="1260" y="1061"/>
                    </a:lnTo>
                    <a:lnTo>
                      <a:pt x="1272" y="1068"/>
                    </a:lnTo>
                    <a:lnTo>
                      <a:pt x="1292" y="1051"/>
                    </a:lnTo>
                    <a:lnTo>
                      <a:pt x="1306" y="1011"/>
                    </a:lnTo>
                    <a:lnTo>
                      <a:pt x="1353" y="928"/>
                    </a:lnTo>
                    <a:lnTo>
                      <a:pt x="1319" y="998"/>
                    </a:lnTo>
                    <a:lnTo>
                      <a:pt x="1308" y="1040"/>
                    </a:lnTo>
                    <a:lnTo>
                      <a:pt x="1305" y="1077"/>
                    </a:lnTo>
                    <a:lnTo>
                      <a:pt x="1327" y="1112"/>
                    </a:lnTo>
                    <a:lnTo>
                      <a:pt x="1296" y="1096"/>
                    </a:lnTo>
                    <a:lnTo>
                      <a:pt x="1276" y="1107"/>
                    </a:lnTo>
                    <a:lnTo>
                      <a:pt x="1244" y="1126"/>
                    </a:lnTo>
                    <a:lnTo>
                      <a:pt x="1255" y="1145"/>
                    </a:lnTo>
                    <a:lnTo>
                      <a:pt x="1268" y="1189"/>
                    </a:lnTo>
                    <a:lnTo>
                      <a:pt x="1288" y="1294"/>
                    </a:lnTo>
                    <a:lnTo>
                      <a:pt x="1259" y="1197"/>
                    </a:lnTo>
                    <a:lnTo>
                      <a:pt x="1244" y="1164"/>
                    </a:lnTo>
                    <a:lnTo>
                      <a:pt x="1229" y="1149"/>
                    </a:lnTo>
                    <a:lnTo>
                      <a:pt x="1209" y="1150"/>
                    </a:lnTo>
                    <a:lnTo>
                      <a:pt x="1149" y="1190"/>
                    </a:lnTo>
                    <a:lnTo>
                      <a:pt x="1093" y="1231"/>
                    </a:lnTo>
                    <a:lnTo>
                      <a:pt x="1039" y="1262"/>
                    </a:lnTo>
                    <a:lnTo>
                      <a:pt x="996" y="1296"/>
                    </a:lnTo>
                    <a:lnTo>
                      <a:pt x="961" y="1331"/>
                    </a:lnTo>
                    <a:lnTo>
                      <a:pt x="921" y="1372"/>
                    </a:lnTo>
                    <a:lnTo>
                      <a:pt x="884" y="1420"/>
                    </a:lnTo>
                    <a:lnTo>
                      <a:pt x="860" y="1457"/>
                    </a:lnTo>
                    <a:lnTo>
                      <a:pt x="839" y="1498"/>
                    </a:lnTo>
                    <a:lnTo>
                      <a:pt x="928" y="1507"/>
                    </a:lnTo>
                    <a:lnTo>
                      <a:pt x="1007" y="1494"/>
                    </a:lnTo>
                    <a:lnTo>
                      <a:pt x="1119" y="1466"/>
                    </a:lnTo>
                    <a:lnTo>
                      <a:pt x="1204" y="1443"/>
                    </a:lnTo>
                    <a:lnTo>
                      <a:pt x="1245" y="1428"/>
                    </a:lnTo>
                    <a:lnTo>
                      <a:pt x="1268" y="1411"/>
                    </a:lnTo>
                    <a:lnTo>
                      <a:pt x="1293" y="1393"/>
                    </a:lnTo>
                    <a:lnTo>
                      <a:pt x="1319" y="1367"/>
                    </a:lnTo>
                    <a:lnTo>
                      <a:pt x="1360" y="1303"/>
                    </a:lnTo>
                    <a:lnTo>
                      <a:pt x="1376" y="1274"/>
                    </a:lnTo>
                    <a:lnTo>
                      <a:pt x="1364" y="1315"/>
                    </a:lnTo>
                    <a:lnTo>
                      <a:pt x="1335" y="1367"/>
                    </a:lnTo>
                    <a:lnTo>
                      <a:pt x="1308" y="1410"/>
                    </a:lnTo>
                    <a:lnTo>
                      <a:pt x="1361" y="1404"/>
                    </a:lnTo>
                    <a:lnTo>
                      <a:pt x="1374" y="1396"/>
                    </a:lnTo>
                    <a:lnTo>
                      <a:pt x="1386" y="1392"/>
                    </a:lnTo>
                    <a:lnTo>
                      <a:pt x="1397" y="1381"/>
                    </a:lnTo>
                    <a:lnTo>
                      <a:pt x="1410" y="1372"/>
                    </a:lnTo>
                    <a:lnTo>
                      <a:pt x="1367" y="1377"/>
                    </a:lnTo>
                    <a:lnTo>
                      <a:pt x="1414" y="1389"/>
                    </a:lnTo>
                    <a:lnTo>
                      <a:pt x="1407" y="1392"/>
                    </a:lnTo>
                    <a:lnTo>
                      <a:pt x="1402" y="1400"/>
                    </a:lnTo>
                    <a:lnTo>
                      <a:pt x="1394" y="1411"/>
                    </a:lnTo>
                    <a:lnTo>
                      <a:pt x="1389" y="1420"/>
                    </a:lnTo>
                    <a:lnTo>
                      <a:pt x="1408" y="1424"/>
                    </a:lnTo>
                    <a:lnTo>
                      <a:pt x="1358" y="1414"/>
                    </a:lnTo>
                    <a:lnTo>
                      <a:pt x="1355" y="1428"/>
                    </a:lnTo>
                    <a:lnTo>
                      <a:pt x="1346" y="1422"/>
                    </a:lnTo>
                    <a:lnTo>
                      <a:pt x="1356" y="1433"/>
                    </a:lnTo>
                    <a:lnTo>
                      <a:pt x="1419" y="1440"/>
                    </a:lnTo>
                    <a:lnTo>
                      <a:pt x="1403" y="1445"/>
                    </a:lnTo>
                    <a:lnTo>
                      <a:pt x="1335" y="1455"/>
                    </a:lnTo>
                    <a:lnTo>
                      <a:pt x="1319" y="1445"/>
                    </a:lnTo>
                    <a:lnTo>
                      <a:pt x="1343" y="1466"/>
                    </a:lnTo>
                    <a:lnTo>
                      <a:pt x="1372" y="1478"/>
                    </a:lnTo>
                    <a:lnTo>
                      <a:pt x="1466" y="1490"/>
                    </a:lnTo>
                    <a:lnTo>
                      <a:pt x="1504" y="1507"/>
                    </a:lnTo>
                    <a:lnTo>
                      <a:pt x="1411" y="1522"/>
                    </a:lnTo>
                    <a:lnTo>
                      <a:pt x="1365" y="1517"/>
                    </a:lnTo>
                    <a:lnTo>
                      <a:pt x="1336" y="1513"/>
                    </a:lnTo>
                    <a:lnTo>
                      <a:pt x="1315" y="1508"/>
                    </a:lnTo>
                    <a:lnTo>
                      <a:pt x="1271" y="1504"/>
                    </a:lnTo>
                    <a:lnTo>
                      <a:pt x="1193" y="1534"/>
                    </a:lnTo>
                    <a:lnTo>
                      <a:pt x="1077" y="1556"/>
                    </a:lnTo>
                    <a:lnTo>
                      <a:pt x="1096" y="1598"/>
                    </a:lnTo>
                    <a:lnTo>
                      <a:pt x="1054" y="1606"/>
                    </a:lnTo>
                    <a:lnTo>
                      <a:pt x="1058" y="1569"/>
                    </a:lnTo>
                    <a:lnTo>
                      <a:pt x="1063" y="1619"/>
                    </a:lnTo>
                    <a:lnTo>
                      <a:pt x="1059" y="1592"/>
                    </a:lnTo>
                    <a:lnTo>
                      <a:pt x="1063" y="1603"/>
                    </a:lnTo>
                    <a:lnTo>
                      <a:pt x="1063" y="1611"/>
                    </a:lnTo>
                    <a:lnTo>
                      <a:pt x="1060" y="1607"/>
                    </a:lnTo>
                    <a:lnTo>
                      <a:pt x="1054" y="1606"/>
                    </a:lnTo>
                    <a:lnTo>
                      <a:pt x="1058" y="1616"/>
                    </a:lnTo>
                    <a:lnTo>
                      <a:pt x="1050" y="1598"/>
                    </a:lnTo>
                    <a:lnTo>
                      <a:pt x="1039" y="1615"/>
                    </a:lnTo>
                    <a:lnTo>
                      <a:pt x="1054" y="1622"/>
                    </a:lnTo>
                    <a:lnTo>
                      <a:pt x="1051" y="1601"/>
                    </a:lnTo>
                    <a:lnTo>
                      <a:pt x="1030" y="1590"/>
                    </a:lnTo>
                    <a:lnTo>
                      <a:pt x="1020" y="1572"/>
                    </a:lnTo>
                    <a:lnTo>
                      <a:pt x="963" y="1580"/>
                    </a:lnTo>
                    <a:lnTo>
                      <a:pt x="910" y="1607"/>
                    </a:lnTo>
                    <a:lnTo>
                      <a:pt x="954" y="1617"/>
                    </a:lnTo>
                    <a:lnTo>
                      <a:pt x="928" y="1654"/>
                    </a:lnTo>
                    <a:lnTo>
                      <a:pt x="908" y="1692"/>
                    </a:lnTo>
                    <a:lnTo>
                      <a:pt x="907" y="1750"/>
                    </a:lnTo>
                    <a:lnTo>
                      <a:pt x="931" y="1834"/>
                    </a:lnTo>
                    <a:lnTo>
                      <a:pt x="967" y="1956"/>
                    </a:lnTo>
                    <a:lnTo>
                      <a:pt x="983" y="2073"/>
                    </a:lnTo>
                    <a:lnTo>
                      <a:pt x="979" y="2186"/>
                    </a:lnTo>
                    <a:lnTo>
                      <a:pt x="963" y="2314"/>
                    </a:lnTo>
                    <a:lnTo>
                      <a:pt x="946" y="2438"/>
                    </a:lnTo>
                    <a:lnTo>
                      <a:pt x="915" y="2561"/>
                    </a:lnTo>
                    <a:lnTo>
                      <a:pt x="907" y="2646"/>
                    </a:lnTo>
                    <a:lnTo>
                      <a:pt x="943" y="2717"/>
                    </a:lnTo>
                    <a:lnTo>
                      <a:pt x="972" y="2767"/>
                    </a:lnTo>
                    <a:lnTo>
                      <a:pt x="1041" y="2815"/>
                    </a:lnTo>
                    <a:lnTo>
                      <a:pt x="1114" y="2868"/>
                    </a:lnTo>
                    <a:lnTo>
                      <a:pt x="969" y="2829"/>
                    </a:lnTo>
                    <a:lnTo>
                      <a:pt x="890" y="2795"/>
                    </a:lnTo>
                    <a:lnTo>
                      <a:pt x="846" y="2773"/>
                    </a:lnTo>
                    <a:lnTo>
                      <a:pt x="818" y="2779"/>
                    </a:lnTo>
                    <a:lnTo>
                      <a:pt x="802" y="2866"/>
                    </a:lnTo>
                    <a:lnTo>
                      <a:pt x="768" y="2803"/>
                    </a:lnTo>
                    <a:lnTo>
                      <a:pt x="729" y="2786"/>
                    </a:lnTo>
                    <a:lnTo>
                      <a:pt x="699" y="2803"/>
                    </a:lnTo>
                    <a:lnTo>
                      <a:pt x="669" y="2834"/>
                    </a:lnTo>
                    <a:lnTo>
                      <a:pt x="645" y="2884"/>
                    </a:lnTo>
                    <a:lnTo>
                      <a:pt x="645" y="2828"/>
                    </a:lnTo>
                    <a:lnTo>
                      <a:pt x="637" y="2795"/>
                    </a:lnTo>
                    <a:lnTo>
                      <a:pt x="598" y="2802"/>
                    </a:lnTo>
                    <a:lnTo>
                      <a:pt x="583" y="2817"/>
                    </a:lnTo>
                    <a:lnTo>
                      <a:pt x="537" y="2828"/>
                    </a:lnTo>
                    <a:lnTo>
                      <a:pt x="329" y="2846"/>
                    </a:lnTo>
                  </a:path>
                </a:pathLst>
              </a:custGeom>
              <a:gradFill rotWithShape="0">
                <a:gsLst>
                  <a:gs pos="0">
                    <a:srgbClr val="AE7502">
                      <a:gamma/>
                      <a:shade val="46275"/>
                      <a:invGamma/>
                    </a:srgbClr>
                  </a:gs>
                  <a:gs pos="100000">
                    <a:srgbClr val="AE7502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  <p:sp>
            <p:nvSpPr>
              <p:cNvPr id="1073" name="Freeform 49">
                <a:extLst>
                  <a:ext uri="{FF2B5EF4-FFF2-40B4-BE49-F238E27FC236}">
                    <a16:creationId xmlns:a16="http://schemas.microsoft.com/office/drawing/2014/main" id="{3D0CB0E4-1699-C447-805D-40E8DB5639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684" y="912"/>
                <a:ext cx="1504" cy="2885"/>
              </a:xfrm>
              <a:custGeom>
                <a:avLst/>
                <a:gdLst/>
                <a:ahLst/>
                <a:cxnLst>
                  <a:cxn ang="0">
                    <a:pos x="726" y="2340"/>
                  </a:cxn>
                  <a:cxn ang="0">
                    <a:pos x="596" y="1588"/>
                  </a:cxn>
                  <a:cxn ang="0">
                    <a:pos x="232" y="1451"/>
                  </a:cxn>
                  <a:cxn ang="0">
                    <a:pos x="165" y="1278"/>
                  </a:cxn>
                  <a:cxn ang="0">
                    <a:pos x="232" y="1400"/>
                  </a:cxn>
                  <a:cxn ang="0">
                    <a:pos x="288" y="1198"/>
                  </a:cxn>
                  <a:cxn ang="0">
                    <a:pos x="602" y="1443"/>
                  </a:cxn>
                  <a:cxn ang="0">
                    <a:pos x="355" y="1231"/>
                  </a:cxn>
                  <a:cxn ang="0">
                    <a:pos x="344" y="1209"/>
                  </a:cxn>
                  <a:cxn ang="0">
                    <a:pos x="444" y="1213"/>
                  </a:cxn>
                  <a:cxn ang="0">
                    <a:pos x="272" y="842"/>
                  </a:cxn>
                  <a:cxn ang="0">
                    <a:pos x="381" y="902"/>
                  </a:cxn>
                  <a:cxn ang="0">
                    <a:pos x="432" y="753"/>
                  </a:cxn>
                  <a:cxn ang="0">
                    <a:pos x="528" y="217"/>
                  </a:cxn>
                  <a:cxn ang="0">
                    <a:pos x="511" y="1213"/>
                  </a:cxn>
                  <a:cxn ang="0">
                    <a:pos x="551" y="1074"/>
                  </a:cxn>
                  <a:cxn ang="0">
                    <a:pos x="532" y="648"/>
                  </a:cxn>
                  <a:cxn ang="0">
                    <a:pos x="641" y="178"/>
                  </a:cxn>
                  <a:cxn ang="0">
                    <a:pos x="586" y="1065"/>
                  </a:cxn>
                  <a:cxn ang="0">
                    <a:pos x="649" y="972"/>
                  </a:cxn>
                  <a:cxn ang="0">
                    <a:pos x="637" y="849"/>
                  </a:cxn>
                  <a:cxn ang="0">
                    <a:pos x="686" y="214"/>
                  </a:cxn>
                  <a:cxn ang="0">
                    <a:pos x="702" y="446"/>
                  </a:cxn>
                  <a:cxn ang="0">
                    <a:pos x="747" y="222"/>
                  </a:cxn>
                  <a:cxn ang="0">
                    <a:pos x="690" y="1256"/>
                  </a:cxn>
                  <a:cxn ang="0">
                    <a:pos x="770" y="776"/>
                  </a:cxn>
                  <a:cxn ang="0">
                    <a:pos x="830" y="372"/>
                  </a:cxn>
                  <a:cxn ang="0">
                    <a:pos x="867" y="617"/>
                  </a:cxn>
                  <a:cxn ang="0">
                    <a:pos x="793" y="1173"/>
                  </a:cxn>
                  <a:cxn ang="0">
                    <a:pos x="894" y="833"/>
                  </a:cxn>
                  <a:cxn ang="0">
                    <a:pos x="1051" y="519"/>
                  </a:cxn>
                  <a:cxn ang="0">
                    <a:pos x="1225" y="497"/>
                  </a:cxn>
                  <a:cxn ang="0">
                    <a:pos x="991" y="783"/>
                  </a:cxn>
                  <a:cxn ang="0">
                    <a:pos x="1190" y="699"/>
                  </a:cxn>
                  <a:cxn ang="0">
                    <a:pos x="1170" y="747"/>
                  </a:cxn>
                  <a:cxn ang="0">
                    <a:pos x="925" y="988"/>
                  </a:cxn>
                  <a:cxn ang="0">
                    <a:pos x="853" y="1341"/>
                  </a:cxn>
                  <a:cxn ang="0">
                    <a:pos x="928" y="1064"/>
                  </a:cxn>
                  <a:cxn ang="0">
                    <a:pos x="996" y="1251"/>
                  </a:cxn>
                  <a:cxn ang="0">
                    <a:pos x="1219" y="1094"/>
                  </a:cxn>
                  <a:cxn ang="0">
                    <a:pos x="1292" y="1051"/>
                  </a:cxn>
                  <a:cxn ang="0">
                    <a:pos x="1296" y="1096"/>
                  </a:cxn>
                  <a:cxn ang="0">
                    <a:pos x="1244" y="1164"/>
                  </a:cxn>
                  <a:cxn ang="0">
                    <a:pos x="961" y="1331"/>
                  </a:cxn>
                  <a:cxn ang="0">
                    <a:pos x="1119" y="1466"/>
                  </a:cxn>
                  <a:cxn ang="0">
                    <a:pos x="1376" y="1274"/>
                  </a:cxn>
                  <a:cxn ang="0">
                    <a:pos x="1397" y="1381"/>
                  </a:cxn>
                  <a:cxn ang="0">
                    <a:pos x="1389" y="1420"/>
                  </a:cxn>
                  <a:cxn ang="0">
                    <a:pos x="1403" y="1445"/>
                  </a:cxn>
                  <a:cxn ang="0">
                    <a:pos x="1411" y="1522"/>
                  </a:cxn>
                  <a:cxn ang="0">
                    <a:pos x="1096" y="1598"/>
                  </a:cxn>
                  <a:cxn ang="0">
                    <a:pos x="1060" y="1607"/>
                  </a:cxn>
                  <a:cxn ang="0">
                    <a:pos x="1030" y="1590"/>
                  </a:cxn>
                  <a:cxn ang="0">
                    <a:pos x="907" y="1750"/>
                  </a:cxn>
                  <a:cxn ang="0">
                    <a:pos x="915" y="2561"/>
                  </a:cxn>
                  <a:cxn ang="0">
                    <a:pos x="890" y="2795"/>
                  </a:cxn>
                  <a:cxn ang="0">
                    <a:pos x="669" y="2834"/>
                  </a:cxn>
                  <a:cxn ang="0">
                    <a:pos x="329" y="2846"/>
                  </a:cxn>
                </a:cxnLst>
                <a:rect l="0" t="0" r="r" b="b"/>
                <a:pathLst>
                  <a:path w="1505" h="2885">
                    <a:moveTo>
                      <a:pt x="329" y="2846"/>
                    </a:moveTo>
                    <a:lnTo>
                      <a:pt x="494" y="2763"/>
                    </a:lnTo>
                    <a:lnTo>
                      <a:pt x="560" y="2676"/>
                    </a:lnTo>
                    <a:lnTo>
                      <a:pt x="623" y="2598"/>
                    </a:lnTo>
                    <a:lnTo>
                      <a:pt x="668" y="2522"/>
                    </a:lnTo>
                    <a:lnTo>
                      <a:pt x="709" y="2425"/>
                    </a:lnTo>
                    <a:lnTo>
                      <a:pt x="726" y="2340"/>
                    </a:lnTo>
                    <a:lnTo>
                      <a:pt x="742" y="2231"/>
                    </a:lnTo>
                    <a:lnTo>
                      <a:pt x="770" y="2054"/>
                    </a:lnTo>
                    <a:lnTo>
                      <a:pt x="746" y="1842"/>
                    </a:lnTo>
                    <a:lnTo>
                      <a:pt x="709" y="1758"/>
                    </a:lnTo>
                    <a:lnTo>
                      <a:pt x="645" y="1675"/>
                    </a:lnTo>
                    <a:lnTo>
                      <a:pt x="611" y="1628"/>
                    </a:lnTo>
                    <a:lnTo>
                      <a:pt x="596" y="1588"/>
                    </a:lnTo>
                    <a:lnTo>
                      <a:pt x="558" y="1556"/>
                    </a:lnTo>
                    <a:lnTo>
                      <a:pt x="508" y="1556"/>
                    </a:lnTo>
                    <a:lnTo>
                      <a:pt x="432" y="1523"/>
                    </a:lnTo>
                    <a:lnTo>
                      <a:pt x="423" y="1523"/>
                    </a:lnTo>
                    <a:lnTo>
                      <a:pt x="377" y="1491"/>
                    </a:lnTo>
                    <a:lnTo>
                      <a:pt x="293" y="1466"/>
                    </a:lnTo>
                    <a:lnTo>
                      <a:pt x="232" y="1451"/>
                    </a:lnTo>
                    <a:lnTo>
                      <a:pt x="165" y="1410"/>
                    </a:lnTo>
                    <a:lnTo>
                      <a:pt x="88" y="1410"/>
                    </a:lnTo>
                    <a:lnTo>
                      <a:pt x="0" y="1426"/>
                    </a:lnTo>
                    <a:lnTo>
                      <a:pt x="126" y="1396"/>
                    </a:lnTo>
                    <a:lnTo>
                      <a:pt x="146" y="1377"/>
                    </a:lnTo>
                    <a:lnTo>
                      <a:pt x="156" y="1347"/>
                    </a:lnTo>
                    <a:lnTo>
                      <a:pt x="165" y="1278"/>
                    </a:lnTo>
                    <a:lnTo>
                      <a:pt x="146" y="1134"/>
                    </a:lnTo>
                    <a:lnTo>
                      <a:pt x="143" y="1028"/>
                    </a:lnTo>
                    <a:lnTo>
                      <a:pt x="171" y="1270"/>
                    </a:lnTo>
                    <a:lnTo>
                      <a:pt x="175" y="1336"/>
                    </a:lnTo>
                    <a:lnTo>
                      <a:pt x="190" y="1364"/>
                    </a:lnTo>
                    <a:lnTo>
                      <a:pt x="209" y="1386"/>
                    </a:lnTo>
                    <a:lnTo>
                      <a:pt x="232" y="1400"/>
                    </a:lnTo>
                    <a:lnTo>
                      <a:pt x="297" y="1417"/>
                    </a:lnTo>
                    <a:lnTo>
                      <a:pt x="356" y="1417"/>
                    </a:lnTo>
                    <a:lnTo>
                      <a:pt x="326" y="1364"/>
                    </a:lnTo>
                    <a:lnTo>
                      <a:pt x="293" y="1270"/>
                    </a:lnTo>
                    <a:lnTo>
                      <a:pt x="268" y="1174"/>
                    </a:lnTo>
                    <a:lnTo>
                      <a:pt x="232" y="1005"/>
                    </a:lnTo>
                    <a:lnTo>
                      <a:pt x="288" y="1198"/>
                    </a:lnTo>
                    <a:lnTo>
                      <a:pt x="320" y="1278"/>
                    </a:lnTo>
                    <a:lnTo>
                      <a:pt x="351" y="1341"/>
                    </a:lnTo>
                    <a:lnTo>
                      <a:pt x="385" y="1393"/>
                    </a:lnTo>
                    <a:lnTo>
                      <a:pt x="440" y="1443"/>
                    </a:lnTo>
                    <a:lnTo>
                      <a:pt x="491" y="1451"/>
                    </a:lnTo>
                    <a:lnTo>
                      <a:pt x="544" y="1457"/>
                    </a:lnTo>
                    <a:lnTo>
                      <a:pt x="602" y="1443"/>
                    </a:lnTo>
                    <a:lnTo>
                      <a:pt x="554" y="1417"/>
                    </a:lnTo>
                    <a:lnTo>
                      <a:pt x="532" y="1396"/>
                    </a:lnTo>
                    <a:lnTo>
                      <a:pt x="508" y="1362"/>
                    </a:lnTo>
                    <a:lnTo>
                      <a:pt x="482" y="1315"/>
                    </a:lnTo>
                    <a:lnTo>
                      <a:pt x="423" y="1282"/>
                    </a:lnTo>
                    <a:lnTo>
                      <a:pt x="383" y="1254"/>
                    </a:lnTo>
                    <a:lnTo>
                      <a:pt x="355" y="1231"/>
                    </a:lnTo>
                    <a:lnTo>
                      <a:pt x="335" y="1212"/>
                    </a:lnTo>
                    <a:lnTo>
                      <a:pt x="321" y="1197"/>
                    </a:lnTo>
                    <a:lnTo>
                      <a:pt x="308" y="1177"/>
                    </a:lnTo>
                    <a:lnTo>
                      <a:pt x="301" y="1160"/>
                    </a:lnTo>
                    <a:lnTo>
                      <a:pt x="317" y="1180"/>
                    </a:lnTo>
                    <a:lnTo>
                      <a:pt x="329" y="1197"/>
                    </a:lnTo>
                    <a:lnTo>
                      <a:pt x="344" y="1209"/>
                    </a:lnTo>
                    <a:lnTo>
                      <a:pt x="368" y="1222"/>
                    </a:lnTo>
                    <a:lnTo>
                      <a:pt x="390" y="1239"/>
                    </a:lnTo>
                    <a:lnTo>
                      <a:pt x="418" y="1249"/>
                    </a:lnTo>
                    <a:lnTo>
                      <a:pt x="438" y="1258"/>
                    </a:lnTo>
                    <a:lnTo>
                      <a:pt x="452" y="1259"/>
                    </a:lnTo>
                    <a:lnTo>
                      <a:pt x="461" y="1262"/>
                    </a:lnTo>
                    <a:lnTo>
                      <a:pt x="444" y="1213"/>
                    </a:lnTo>
                    <a:lnTo>
                      <a:pt x="431" y="1173"/>
                    </a:lnTo>
                    <a:lnTo>
                      <a:pt x="408" y="1107"/>
                    </a:lnTo>
                    <a:lnTo>
                      <a:pt x="393" y="1049"/>
                    </a:lnTo>
                    <a:lnTo>
                      <a:pt x="381" y="988"/>
                    </a:lnTo>
                    <a:lnTo>
                      <a:pt x="364" y="948"/>
                    </a:lnTo>
                    <a:lnTo>
                      <a:pt x="315" y="882"/>
                    </a:lnTo>
                    <a:lnTo>
                      <a:pt x="272" y="842"/>
                    </a:lnTo>
                    <a:lnTo>
                      <a:pt x="356" y="898"/>
                    </a:lnTo>
                    <a:lnTo>
                      <a:pt x="330" y="758"/>
                    </a:lnTo>
                    <a:lnTo>
                      <a:pt x="297" y="608"/>
                    </a:lnTo>
                    <a:lnTo>
                      <a:pt x="338" y="761"/>
                    </a:lnTo>
                    <a:lnTo>
                      <a:pt x="349" y="810"/>
                    </a:lnTo>
                    <a:lnTo>
                      <a:pt x="360" y="842"/>
                    </a:lnTo>
                    <a:lnTo>
                      <a:pt x="381" y="902"/>
                    </a:lnTo>
                    <a:lnTo>
                      <a:pt x="410" y="988"/>
                    </a:lnTo>
                    <a:lnTo>
                      <a:pt x="433" y="1066"/>
                    </a:lnTo>
                    <a:lnTo>
                      <a:pt x="445" y="1110"/>
                    </a:lnTo>
                    <a:lnTo>
                      <a:pt x="486" y="1213"/>
                    </a:lnTo>
                    <a:lnTo>
                      <a:pt x="470" y="940"/>
                    </a:lnTo>
                    <a:lnTo>
                      <a:pt x="452" y="835"/>
                    </a:lnTo>
                    <a:lnTo>
                      <a:pt x="432" y="753"/>
                    </a:lnTo>
                    <a:lnTo>
                      <a:pt x="403" y="656"/>
                    </a:lnTo>
                    <a:lnTo>
                      <a:pt x="440" y="736"/>
                    </a:lnTo>
                    <a:lnTo>
                      <a:pt x="423" y="354"/>
                    </a:lnTo>
                    <a:lnTo>
                      <a:pt x="432" y="242"/>
                    </a:lnTo>
                    <a:lnTo>
                      <a:pt x="436" y="404"/>
                    </a:lnTo>
                    <a:lnTo>
                      <a:pt x="459" y="319"/>
                    </a:lnTo>
                    <a:lnTo>
                      <a:pt x="528" y="217"/>
                    </a:lnTo>
                    <a:lnTo>
                      <a:pt x="465" y="336"/>
                    </a:lnTo>
                    <a:lnTo>
                      <a:pt x="440" y="429"/>
                    </a:lnTo>
                    <a:lnTo>
                      <a:pt x="452" y="656"/>
                    </a:lnTo>
                    <a:lnTo>
                      <a:pt x="465" y="777"/>
                    </a:lnTo>
                    <a:lnTo>
                      <a:pt x="486" y="907"/>
                    </a:lnTo>
                    <a:lnTo>
                      <a:pt x="501" y="1100"/>
                    </a:lnTo>
                    <a:lnTo>
                      <a:pt x="511" y="1213"/>
                    </a:lnTo>
                    <a:lnTo>
                      <a:pt x="523" y="1264"/>
                    </a:lnTo>
                    <a:lnTo>
                      <a:pt x="543" y="1296"/>
                    </a:lnTo>
                    <a:lnTo>
                      <a:pt x="564" y="1316"/>
                    </a:lnTo>
                    <a:lnTo>
                      <a:pt x="585" y="1327"/>
                    </a:lnTo>
                    <a:lnTo>
                      <a:pt x="607" y="1321"/>
                    </a:lnTo>
                    <a:lnTo>
                      <a:pt x="573" y="1157"/>
                    </a:lnTo>
                    <a:lnTo>
                      <a:pt x="551" y="1074"/>
                    </a:lnTo>
                    <a:lnTo>
                      <a:pt x="542" y="1014"/>
                    </a:lnTo>
                    <a:lnTo>
                      <a:pt x="538" y="960"/>
                    </a:lnTo>
                    <a:lnTo>
                      <a:pt x="535" y="898"/>
                    </a:lnTo>
                    <a:lnTo>
                      <a:pt x="515" y="801"/>
                    </a:lnTo>
                    <a:lnTo>
                      <a:pt x="551" y="898"/>
                    </a:lnTo>
                    <a:lnTo>
                      <a:pt x="554" y="858"/>
                    </a:lnTo>
                    <a:lnTo>
                      <a:pt x="532" y="648"/>
                    </a:lnTo>
                    <a:lnTo>
                      <a:pt x="530" y="580"/>
                    </a:lnTo>
                    <a:lnTo>
                      <a:pt x="532" y="523"/>
                    </a:lnTo>
                    <a:lnTo>
                      <a:pt x="542" y="438"/>
                    </a:lnTo>
                    <a:lnTo>
                      <a:pt x="567" y="303"/>
                    </a:lnTo>
                    <a:lnTo>
                      <a:pt x="596" y="170"/>
                    </a:lnTo>
                    <a:lnTo>
                      <a:pt x="550" y="463"/>
                    </a:lnTo>
                    <a:lnTo>
                      <a:pt x="641" y="178"/>
                    </a:lnTo>
                    <a:lnTo>
                      <a:pt x="572" y="426"/>
                    </a:lnTo>
                    <a:lnTo>
                      <a:pt x="555" y="523"/>
                    </a:lnTo>
                    <a:lnTo>
                      <a:pt x="551" y="588"/>
                    </a:lnTo>
                    <a:lnTo>
                      <a:pt x="568" y="793"/>
                    </a:lnTo>
                    <a:lnTo>
                      <a:pt x="572" y="915"/>
                    </a:lnTo>
                    <a:lnTo>
                      <a:pt x="573" y="988"/>
                    </a:lnTo>
                    <a:lnTo>
                      <a:pt x="586" y="1065"/>
                    </a:lnTo>
                    <a:lnTo>
                      <a:pt x="602" y="1127"/>
                    </a:lnTo>
                    <a:lnTo>
                      <a:pt x="622" y="1198"/>
                    </a:lnTo>
                    <a:lnTo>
                      <a:pt x="632" y="1259"/>
                    </a:lnTo>
                    <a:lnTo>
                      <a:pt x="653" y="1341"/>
                    </a:lnTo>
                    <a:lnTo>
                      <a:pt x="649" y="1291"/>
                    </a:lnTo>
                    <a:lnTo>
                      <a:pt x="645" y="1239"/>
                    </a:lnTo>
                    <a:lnTo>
                      <a:pt x="649" y="972"/>
                    </a:lnTo>
                    <a:lnTo>
                      <a:pt x="637" y="935"/>
                    </a:lnTo>
                    <a:lnTo>
                      <a:pt x="630" y="898"/>
                    </a:lnTo>
                    <a:lnTo>
                      <a:pt x="622" y="842"/>
                    </a:lnTo>
                    <a:lnTo>
                      <a:pt x="610" y="749"/>
                    </a:lnTo>
                    <a:lnTo>
                      <a:pt x="590" y="652"/>
                    </a:lnTo>
                    <a:lnTo>
                      <a:pt x="626" y="789"/>
                    </a:lnTo>
                    <a:lnTo>
                      <a:pt x="637" y="849"/>
                    </a:lnTo>
                    <a:lnTo>
                      <a:pt x="649" y="891"/>
                    </a:lnTo>
                    <a:lnTo>
                      <a:pt x="649" y="619"/>
                    </a:lnTo>
                    <a:lnTo>
                      <a:pt x="649" y="446"/>
                    </a:lnTo>
                    <a:lnTo>
                      <a:pt x="639" y="291"/>
                    </a:lnTo>
                    <a:lnTo>
                      <a:pt x="655" y="397"/>
                    </a:lnTo>
                    <a:lnTo>
                      <a:pt x="674" y="282"/>
                    </a:lnTo>
                    <a:lnTo>
                      <a:pt x="686" y="214"/>
                    </a:lnTo>
                    <a:lnTo>
                      <a:pt x="732" y="30"/>
                    </a:lnTo>
                    <a:lnTo>
                      <a:pt x="703" y="172"/>
                    </a:lnTo>
                    <a:lnTo>
                      <a:pt x="686" y="268"/>
                    </a:lnTo>
                    <a:lnTo>
                      <a:pt x="675" y="344"/>
                    </a:lnTo>
                    <a:lnTo>
                      <a:pt x="668" y="409"/>
                    </a:lnTo>
                    <a:lnTo>
                      <a:pt x="669" y="559"/>
                    </a:lnTo>
                    <a:lnTo>
                      <a:pt x="702" y="446"/>
                    </a:lnTo>
                    <a:lnTo>
                      <a:pt x="713" y="376"/>
                    </a:lnTo>
                    <a:lnTo>
                      <a:pt x="726" y="295"/>
                    </a:lnTo>
                    <a:lnTo>
                      <a:pt x="738" y="214"/>
                    </a:lnTo>
                    <a:lnTo>
                      <a:pt x="747" y="134"/>
                    </a:lnTo>
                    <a:lnTo>
                      <a:pt x="762" y="0"/>
                    </a:lnTo>
                    <a:lnTo>
                      <a:pt x="751" y="162"/>
                    </a:lnTo>
                    <a:lnTo>
                      <a:pt x="747" y="222"/>
                    </a:lnTo>
                    <a:lnTo>
                      <a:pt x="735" y="312"/>
                    </a:lnTo>
                    <a:lnTo>
                      <a:pt x="720" y="409"/>
                    </a:lnTo>
                    <a:lnTo>
                      <a:pt x="706" y="490"/>
                    </a:lnTo>
                    <a:lnTo>
                      <a:pt x="686" y="576"/>
                    </a:lnTo>
                    <a:lnTo>
                      <a:pt x="683" y="753"/>
                    </a:lnTo>
                    <a:lnTo>
                      <a:pt x="690" y="963"/>
                    </a:lnTo>
                    <a:lnTo>
                      <a:pt x="690" y="1256"/>
                    </a:lnTo>
                    <a:lnTo>
                      <a:pt x="707" y="1393"/>
                    </a:lnTo>
                    <a:lnTo>
                      <a:pt x="716" y="1249"/>
                    </a:lnTo>
                    <a:lnTo>
                      <a:pt x="721" y="1151"/>
                    </a:lnTo>
                    <a:lnTo>
                      <a:pt x="729" y="1074"/>
                    </a:lnTo>
                    <a:lnTo>
                      <a:pt x="738" y="959"/>
                    </a:lnTo>
                    <a:lnTo>
                      <a:pt x="751" y="874"/>
                    </a:lnTo>
                    <a:lnTo>
                      <a:pt x="770" y="776"/>
                    </a:lnTo>
                    <a:lnTo>
                      <a:pt x="736" y="579"/>
                    </a:lnTo>
                    <a:lnTo>
                      <a:pt x="754" y="640"/>
                    </a:lnTo>
                    <a:lnTo>
                      <a:pt x="767" y="694"/>
                    </a:lnTo>
                    <a:lnTo>
                      <a:pt x="778" y="740"/>
                    </a:lnTo>
                    <a:lnTo>
                      <a:pt x="821" y="612"/>
                    </a:lnTo>
                    <a:lnTo>
                      <a:pt x="835" y="545"/>
                    </a:lnTo>
                    <a:lnTo>
                      <a:pt x="830" y="372"/>
                    </a:lnTo>
                    <a:lnTo>
                      <a:pt x="851" y="533"/>
                    </a:lnTo>
                    <a:lnTo>
                      <a:pt x="960" y="202"/>
                    </a:lnTo>
                    <a:lnTo>
                      <a:pt x="993" y="81"/>
                    </a:lnTo>
                    <a:lnTo>
                      <a:pt x="954" y="276"/>
                    </a:lnTo>
                    <a:lnTo>
                      <a:pt x="867" y="584"/>
                    </a:lnTo>
                    <a:lnTo>
                      <a:pt x="1073" y="319"/>
                    </a:lnTo>
                    <a:lnTo>
                      <a:pt x="867" y="617"/>
                    </a:lnTo>
                    <a:lnTo>
                      <a:pt x="830" y="745"/>
                    </a:lnTo>
                    <a:lnTo>
                      <a:pt x="800" y="849"/>
                    </a:lnTo>
                    <a:lnTo>
                      <a:pt x="783" y="988"/>
                    </a:lnTo>
                    <a:lnTo>
                      <a:pt x="767" y="1190"/>
                    </a:lnTo>
                    <a:lnTo>
                      <a:pt x="755" y="1377"/>
                    </a:lnTo>
                    <a:lnTo>
                      <a:pt x="776" y="1232"/>
                    </a:lnTo>
                    <a:lnTo>
                      <a:pt x="793" y="1173"/>
                    </a:lnTo>
                    <a:lnTo>
                      <a:pt x="817" y="1110"/>
                    </a:lnTo>
                    <a:lnTo>
                      <a:pt x="848" y="1034"/>
                    </a:lnTo>
                    <a:lnTo>
                      <a:pt x="867" y="992"/>
                    </a:lnTo>
                    <a:lnTo>
                      <a:pt x="884" y="945"/>
                    </a:lnTo>
                    <a:lnTo>
                      <a:pt x="886" y="885"/>
                    </a:lnTo>
                    <a:lnTo>
                      <a:pt x="887" y="703"/>
                    </a:lnTo>
                    <a:lnTo>
                      <a:pt x="894" y="833"/>
                    </a:lnTo>
                    <a:lnTo>
                      <a:pt x="902" y="882"/>
                    </a:lnTo>
                    <a:lnTo>
                      <a:pt x="911" y="898"/>
                    </a:lnTo>
                    <a:lnTo>
                      <a:pt x="941" y="808"/>
                    </a:lnTo>
                    <a:lnTo>
                      <a:pt x="965" y="731"/>
                    </a:lnTo>
                    <a:lnTo>
                      <a:pt x="983" y="670"/>
                    </a:lnTo>
                    <a:lnTo>
                      <a:pt x="1009" y="601"/>
                    </a:lnTo>
                    <a:lnTo>
                      <a:pt x="1051" y="519"/>
                    </a:lnTo>
                    <a:lnTo>
                      <a:pt x="1096" y="446"/>
                    </a:lnTo>
                    <a:lnTo>
                      <a:pt x="1093" y="204"/>
                    </a:lnTo>
                    <a:lnTo>
                      <a:pt x="1105" y="428"/>
                    </a:lnTo>
                    <a:lnTo>
                      <a:pt x="1183" y="354"/>
                    </a:lnTo>
                    <a:lnTo>
                      <a:pt x="1263" y="286"/>
                    </a:lnTo>
                    <a:lnTo>
                      <a:pt x="1156" y="411"/>
                    </a:lnTo>
                    <a:lnTo>
                      <a:pt x="1225" y="497"/>
                    </a:lnTo>
                    <a:lnTo>
                      <a:pt x="1144" y="425"/>
                    </a:lnTo>
                    <a:lnTo>
                      <a:pt x="1115" y="465"/>
                    </a:lnTo>
                    <a:lnTo>
                      <a:pt x="1081" y="530"/>
                    </a:lnTo>
                    <a:lnTo>
                      <a:pt x="1050" y="596"/>
                    </a:lnTo>
                    <a:lnTo>
                      <a:pt x="1026" y="655"/>
                    </a:lnTo>
                    <a:lnTo>
                      <a:pt x="1007" y="712"/>
                    </a:lnTo>
                    <a:lnTo>
                      <a:pt x="991" y="783"/>
                    </a:lnTo>
                    <a:lnTo>
                      <a:pt x="982" y="838"/>
                    </a:lnTo>
                    <a:lnTo>
                      <a:pt x="1012" y="829"/>
                    </a:lnTo>
                    <a:lnTo>
                      <a:pt x="1045" y="808"/>
                    </a:lnTo>
                    <a:lnTo>
                      <a:pt x="1082" y="784"/>
                    </a:lnTo>
                    <a:lnTo>
                      <a:pt x="1126" y="747"/>
                    </a:lnTo>
                    <a:lnTo>
                      <a:pt x="1164" y="720"/>
                    </a:lnTo>
                    <a:lnTo>
                      <a:pt x="1190" y="699"/>
                    </a:lnTo>
                    <a:lnTo>
                      <a:pt x="1220" y="665"/>
                    </a:lnTo>
                    <a:lnTo>
                      <a:pt x="1237" y="627"/>
                    </a:lnTo>
                    <a:lnTo>
                      <a:pt x="1249" y="583"/>
                    </a:lnTo>
                    <a:lnTo>
                      <a:pt x="1245" y="627"/>
                    </a:lnTo>
                    <a:lnTo>
                      <a:pt x="1235" y="664"/>
                    </a:lnTo>
                    <a:lnTo>
                      <a:pt x="1217" y="694"/>
                    </a:lnTo>
                    <a:lnTo>
                      <a:pt x="1170" y="747"/>
                    </a:lnTo>
                    <a:lnTo>
                      <a:pt x="1130" y="792"/>
                    </a:lnTo>
                    <a:lnTo>
                      <a:pt x="1089" y="826"/>
                    </a:lnTo>
                    <a:lnTo>
                      <a:pt x="1059" y="848"/>
                    </a:lnTo>
                    <a:lnTo>
                      <a:pt x="1029" y="874"/>
                    </a:lnTo>
                    <a:lnTo>
                      <a:pt x="987" y="898"/>
                    </a:lnTo>
                    <a:lnTo>
                      <a:pt x="954" y="940"/>
                    </a:lnTo>
                    <a:lnTo>
                      <a:pt x="925" y="988"/>
                    </a:lnTo>
                    <a:lnTo>
                      <a:pt x="891" y="1071"/>
                    </a:lnTo>
                    <a:lnTo>
                      <a:pt x="853" y="1167"/>
                    </a:lnTo>
                    <a:lnTo>
                      <a:pt x="834" y="1234"/>
                    </a:lnTo>
                    <a:lnTo>
                      <a:pt x="821" y="1278"/>
                    </a:lnTo>
                    <a:lnTo>
                      <a:pt x="813" y="1331"/>
                    </a:lnTo>
                    <a:lnTo>
                      <a:pt x="807" y="1405"/>
                    </a:lnTo>
                    <a:lnTo>
                      <a:pt x="853" y="1341"/>
                    </a:lnTo>
                    <a:lnTo>
                      <a:pt x="876" y="1307"/>
                    </a:lnTo>
                    <a:lnTo>
                      <a:pt x="887" y="1278"/>
                    </a:lnTo>
                    <a:lnTo>
                      <a:pt x="898" y="1232"/>
                    </a:lnTo>
                    <a:lnTo>
                      <a:pt x="910" y="1151"/>
                    </a:lnTo>
                    <a:lnTo>
                      <a:pt x="921" y="1068"/>
                    </a:lnTo>
                    <a:lnTo>
                      <a:pt x="941" y="1011"/>
                    </a:lnTo>
                    <a:lnTo>
                      <a:pt x="928" y="1064"/>
                    </a:lnTo>
                    <a:lnTo>
                      <a:pt x="921" y="1126"/>
                    </a:lnTo>
                    <a:lnTo>
                      <a:pt x="918" y="1180"/>
                    </a:lnTo>
                    <a:lnTo>
                      <a:pt x="911" y="1239"/>
                    </a:lnTo>
                    <a:lnTo>
                      <a:pt x="911" y="1262"/>
                    </a:lnTo>
                    <a:lnTo>
                      <a:pt x="918" y="1287"/>
                    </a:lnTo>
                    <a:lnTo>
                      <a:pt x="942" y="1291"/>
                    </a:lnTo>
                    <a:lnTo>
                      <a:pt x="996" y="1251"/>
                    </a:lnTo>
                    <a:lnTo>
                      <a:pt x="1055" y="1210"/>
                    </a:lnTo>
                    <a:lnTo>
                      <a:pt x="1148" y="1150"/>
                    </a:lnTo>
                    <a:lnTo>
                      <a:pt x="1170" y="1129"/>
                    </a:lnTo>
                    <a:lnTo>
                      <a:pt x="1196" y="1099"/>
                    </a:lnTo>
                    <a:lnTo>
                      <a:pt x="1209" y="1037"/>
                    </a:lnTo>
                    <a:lnTo>
                      <a:pt x="1233" y="830"/>
                    </a:lnTo>
                    <a:lnTo>
                      <a:pt x="1219" y="1094"/>
                    </a:lnTo>
                    <a:lnTo>
                      <a:pt x="1229" y="1099"/>
                    </a:lnTo>
                    <a:lnTo>
                      <a:pt x="1244" y="1085"/>
                    </a:lnTo>
                    <a:lnTo>
                      <a:pt x="1274" y="947"/>
                    </a:lnTo>
                    <a:lnTo>
                      <a:pt x="1267" y="1021"/>
                    </a:lnTo>
                    <a:lnTo>
                      <a:pt x="1260" y="1061"/>
                    </a:lnTo>
                    <a:lnTo>
                      <a:pt x="1272" y="1068"/>
                    </a:lnTo>
                    <a:lnTo>
                      <a:pt x="1292" y="1051"/>
                    </a:lnTo>
                    <a:lnTo>
                      <a:pt x="1306" y="1011"/>
                    </a:lnTo>
                    <a:lnTo>
                      <a:pt x="1353" y="928"/>
                    </a:lnTo>
                    <a:lnTo>
                      <a:pt x="1319" y="998"/>
                    </a:lnTo>
                    <a:lnTo>
                      <a:pt x="1308" y="1040"/>
                    </a:lnTo>
                    <a:lnTo>
                      <a:pt x="1305" y="1077"/>
                    </a:lnTo>
                    <a:lnTo>
                      <a:pt x="1327" y="1112"/>
                    </a:lnTo>
                    <a:lnTo>
                      <a:pt x="1296" y="1096"/>
                    </a:lnTo>
                    <a:lnTo>
                      <a:pt x="1276" y="1107"/>
                    </a:lnTo>
                    <a:lnTo>
                      <a:pt x="1244" y="1126"/>
                    </a:lnTo>
                    <a:lnTo>
                      <a:pt x="1255" y="1145"/>
                    </a:lnTo>
                    <a:lnTo>
                      <a:pt x="1268" y="1189"/>
                    </a:lnTo>
                    <a:lnTo>
                      <a:pt x="1288" y="1294"/>
                    </a:lnTo>
                    <a:lnTo>
                      <a:pt x="1259" y="1197"/>
                    </a:lnTo>
                    <a:lnTo>
                      <a:pt x="1244" y="1164"/>
                    </a:lnTo>
                    <a:lnTo>
                      <a:pt x="1229" y="1149"/>
                    </a:lnTo>
                    <a:lnTo>
                      <a:pt x="1209" y="1150"/>
                    </a:lnTo>
                    <a:lnTo>
                      <a:pt x="1149" y="1190"/>
                    </a:lnTo>
                    <a:lnTo>
                      <a:pt x="1093" y="1231"/>
                    </a:lnTo>
                    <a:lnTo>
                      <a:pt x="1039" y="1262"/>
                    </a:lnTo>
                    <a:lnTo>
                      <a:pt x="996" y="1296"/>
                    </a:lnTo>
                    <a:lnTo>
                      <a:pt x="961" y="1331"/>
                    </a:lnTo>
                    <a:lnTo>
                      <a:pt x="921" y="1372"/>
                    </a:lnTo>
                    <a:lnTo>
                      <a:pt x="884" y="1420"/>
                    </a:lnTo>
                    <a:lnTo>
                      <a:pt x="860" y="1457"/>
                    </a:lnTo>
                    <a:lnTo>
                      <a:pt x="839" y="1498"/>
                    </a:lnTo>
                    <a:lnTo>
                      <a:pt x="928" y="1507"/>
                    </a:lnTo>
                    <a:lnTo>
                      <a:pt x="1007" y="1494"/>
                    </a:lnTo>
                    <a:lnTo>
                      <a:pt x="1119" y="1466"/>
                    </a:lnTo>
                    <a:lnTo>
                      <a:pt x="1204" y="1443"/>
                    </a:lnTo>
                    <a:lnTo>
                      <a:pt x="1245" y="1428"/>
                    </a:lnTo>
                    <a:lnTo>
                      <a:pt x="1268" y="1411"/>
                    </a:lnTo>
                    <a:lnTo>
                      <a:pt x="1293" y="1393"/>
                    </a:lnTo>
                    <a:lnTo>
                      <a:pt x="1319" y="1367"/>
                    </a:lnTo>
                    <a:lnTo>
                      <a:pt x="1360" y="1303"/>
                    </a:lnTo>
                    <a:lnTo>
                      <a:pt x="1376" y="1274"/>
                    </a:lnTo>
                    <a:lnTo>
                      <a:pt x="1364" y="1315"/>
                    </a:lnTo>
                    <a:lnTo>
                      <a:pt x="1335" y="1367"/>
                    </a:lnTo>
                    <a:lnTo>
                      <a:pt x="1308" y="1410"/>
                    </a:lnTo>
                    <a:lnTo>
                      <a:pt x="1361" y="1404"/>
                    </a:lnTo>
                    <a:lnTo>
                      <a:pt x="1374" y="1396"/>
                    </a:lnTo>
                    <a:lnTo>
                      <a:pt x="1386" y="1392"/>
                    </a:lnTo>
                    <a:lnTo>
                      <a:pt x="1397" y="1381"/>
                    </a:lnTo>
                    <a:lnTo>
                      <a:pt x="1410" y="1372"/>
                    </a:lnTo>
                    <a:lnTo>
                      <a:pt x="1367" y="1377"/>
                    </a:lnTo>
                    <a:lnTo>
                      <a:pt x="1414" y="1389"/>
                    </a:lnTo>
                    <a:lnTo>
                      <a:pt x="1407" y="1392"/>
                    </a:lnTo>
                    <a:lnTo>
                      <a:pt x="1402" y="1400"/>
                    </a:lnTo>
                    <a:lnTo>
                      <a:pt x="1394" y="1411"/>
                    </a:lnTo>
                    <a:lnTo>
                      <a:pt x="1389" y="1420"/>
                    </a:lnTo>
                    <a:lnTo>
                      <a:pt x="1408" y="1424"/>
                    </a:lnTo>
                    <a:lnTo>
                      <a:pt x="1358" y="1414"/>
                    </a:lnTo>
                    <a:lnTo>
                      <a:pt x="1355" y="1428"/>
                    </a:lnTo>
                    <a:lnTo>
                      <a:pt x="1346" y="1422"/>
                    </a:lnTo>
                    <a:lnTo>
                      <a:pt x="1356" y="1433"/>
                    </a:lnTo>
                    <a:lnTo>
                      <a:pt x="1419" y="1440"/>
                    </a:lnTo>
                    <a:lnTo>
                      <a:pt x="1403" y="1445"/>
                    </a:lnTo>
                    <a:lnTo>
                      <a:pt x="1335" y="1455"/>
                    </a:lnTo>
                    <a:lnTo>
                      <a:pt x="1319" y="1445"/>
                    </a:lnTo>
                    <a:lnTo>
                      <a:pt x="1343" y="1466"/>
                    </a:lnTo>
                    <a:lnTo>
                      <a:pt x="1372" y="1478"/>
                    </a:lnTo>
                    <a:lnTo>
                      <a:pt x="1466" y="1490"/>
                    </a:lnTo>
                    <a:lnTo>
                      <a:pt x="1504" y="1507"/>
                    </a:lnTo>
                    <a:lnTo>
                      <a:pt x="1411" y="1522"/>
                    </a:lnTo>
                    <a:lnTo>
                      <a:pt x="1365" y="1517"/>
                    </a:lnTo>
                    <a:lnTo>
                      <a:pt x="1336" y="1513"/>
                    </a:lnTo>
                    <a:lnTo>
                      <a:pt x="1315" y="1508"/>
                    </a:lnTo>
                    <a:lnTo>
                      <a:pt x="1271" y="1504"/>
                    </a:lnTo>
                    <a:lnTo>
                      <a:pt x="1193" y="1534"/>
                    </a:lnTo>
                    <a:lnTo>
                      <a:pt x="1077" y="1556"/>
                    </a:lnTo>
                    <a:lnTo>
                      <a:pt x="1096" y="1598"/>
                    </a:lnTo>
                    <a:lnTo>
                      <a:pt x="1054" y="1606"/>
                    </a:lnTo>
                    <a:lnTo>
                      <a:pt x="1058" y="1569"/>
                    </a:lnTo>
                    <a:lnTo>
                      <a:pt x="1063" y="1619"/>
                    </a:lnTo>
                    <a:lnTo>
                      <a:pt x="1059" y="1592"/>
                    </a:lnTo>
                    <a:lnTo>
                      <a:pt x="1063" y="1603"/>
                    </a:lnTo>
                    <a:lnTo>
                      <a:pt x="1063" y="1611"/>
                    </a:lnTo>
                    <a:lnTo>
                      <a:pt x="1060" y="1607"/>
                    </a:lnTo>
                    <a:lnTo>
                      <a:pt x="1054" y="1606"/>
                    </a:lnTo>
                    <a:lnTo>
                      <a:pt x="1058" y="1616"/>
                    </a:lnTo>
                    <a:lnTo>
                      <a:pt x="1050" y="1598"/>
                    </a:lnTo>
                    <a:lnTo>
                      <a:pt x="1039" y="1615"/>
                    </a:lnTo>
                    <a:lnTo>
                      <a:pt x="1054" y="1622"/>
                    </a:lnTo>
                    <a:lnTo>
                      <a:pt x="1051" y="1601"/>
                    </a:lnTo>
                    <a:lnTo>
                      <a:pt x="1030" y="1590"/>
                    </a:lnTo>
                    <a:lnTo>
                      <a:pt x="1020" y="1572"/>
                    </a:lnTo>
                    <a:lnTo>
                      <a:pt x="963" y="1580"/>
                    </a:lnTo>
                    <a:lnTo>
                      <a:pt x="910" y="1607"/>
                    </a:lnTo>
                    <a:lnTo>
                      <a:pt x="954" y="1617"/>
                    </a:lnTo>
                    <a:lnTo>
                      <a:pt x="928" y="1654"/>
                    </a:lnTo>
                    <a:lnTo>
                      <a:pt x="908" y="1692"/>
                    </a:lnTo>
                    <a:lnTo>
                      <a:pt x="907" y="1750"/>
                    </a:lnTo>
                    <a:lnTo>
                      <a:pt x="931" y="1834"/>
                    </a:lnTo>
                    <a:lnTo>
                      <a:pt x="967" y="1956"/>
                    </a:lnTo>
                    <a:lnTo>
                      <a:pt x="983" y="2073"/>
                    </a:lnTo>
                    <a:lnTo>
                      <a:pt x="979" y="2186"/>
                    </a:lnTo>
                    <a:lnTo>
                      <a:pt x="963" y="2314"/>
                    </a:lnTo>
                    <a:lnTo>
                      <a:pt x="946" y="2438"/>
                    </a:lnTo>
                    <a:lnTo>
                      <a:pt x="915" y="2561"/>
                    </a:lnTo>
                    <a:lnTo>
                      <a:pt x="907" y="2646"/>
                    </a:lnTo>
                    <a:lnTo>
                      <a:pt x="943" y="2717"/>
                    </a:lnTo>
                    <a:lnTo>
                      <a:pt x="972" y="2767"/>
                    </a:lnTo>
                    <a:lnTo>
                      <a:pt x="1041" y="2815"/>
                    </a:lnTo>
                    <a:lnTo>
                      <a:pt x="1114" y="2868"/>
                    </a:lnTo>
                    <a:lnTo>
                      <a:pt x="969" y="2829"/>
                    </a:lnTo>
                    <a:lnTo>
                      <a:pt x="890" y="2795"/>
                    </a:lnTo>
                    <a:lnTo>
                      <a:pt x="846" y="2773"/>
                    </a:lnTo>
                    <a:lnTo>
                      <a:pt x="818" y="2779"/>
                    </a:lnTo>
                    <a:lnTo>
                      <a:pt x="802" y="2866"/>
                    </a:lnTo>
                    <a:lnTo>
                      <a:pt x="768" y="2803"/>
                    </a:lnTo>
                    <a:lnTo>
                      <a:pt x="729" y="2786"/>
                    </a:lnTo>
                    <a:lnTo>
                      <a:pt x="699" y="2803"/>
                    </a:lnTo>
                    <a:lnTo>
                      <a:pt x="669" y="2834"/>
                    </a:lnTo>
                    <a:lnTo>
                      <a:pt x="645" y="2884"/>
                    </a:lnTo>
                    <a:lnTo>
                      <a:pt x="645" y="2828"/>
                    </a:lnTo>
                    <a:lnTo>
                      <a:pt x="637" y="2795"/>
                    </a:lnTo>
                    <a:lnTo>
                      <a:pt x="598" y="2802"/>
                    </a:lnTo>
                    <a:lnTo>
                      <a:pt x="583" y="2817"/>
                    </a:lnTo>
                    <a:lnTo>
                      <a:pt x="537" y="2828"/>
                    </a:lnTo>
                    <a:lnTo>
                      <a:pt x="329" y="2846"/>
                    </a:lnTo>
                  </a:path>
                </a:pathLst>
              </a:custGeom>
              <a:gradFill rotWithShape="0">
                <a:gsLst>
                  <a:gs pos="0">
                    <a:srgbClr val="AE7502">
                      <a:gamma/>
                      <a:shade val="46275"/>
                      <a:invGamma/>
                    </a:srgbClr>
                  </a:gs>
                  <a:gs pos="100000">
                    <a:srgbClr val="AE7502"/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</p:grpSp>
        <p:sp>
          <p:nvSpPr>
            <p:cNvPr id="1074" name="Freeform 50">
              <a:extLst>
                <a:ext uri="{FF2B5EF4-FFF2-40B4-BE49-F238E27FC236}">
                  <a16:creationId xmlns:a16="http://schemas.microsoft.com/office/drawing/2014/main" id="{475FE7B6-8342-3A46-A21E-AB22C4154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22" y="1938"/>
              <a:ext cx="513" cy="1594"/>
            </a:xfrm>
            <a:custGeom>
              <a:avLst/>
              <a:gdLst/>
              <a:ahLst/>
              <a:cxnLst>
                <a:cxn ang="0">
                  <a:pos x="155" y="194"/>
                </a:cxn>
                <a:cxn ang="0">
                  <a:pos x="215" y="371"/>
                </a:cxn>
                <a:cxn ang="0">
                  <a:pos x="330" y="856"/>
                </a:cxn>
                <a:cxn ang="0">
                  <a:pos x="198" y="1204"/>
                </a:cxn>
                <a:cxn ang="0">
                  <a:pos x="111" y="1450"/>
                </a:cxn>
                <a:cxn ang="0">
                  <a:pos x="174" y="1446"/>
                </a:cxn>
                <a:cxn ang="0">
                  <a:pos x="211" y="1308"/>
                </a:cxn>
                <a:cxn ang="0">
                  <a:pos x="156" y="1551"/>
                </a:cxn>
                <a:cxn ang="0">
                  <a:pos x="223" y="1343"/>
                </a:cxn>
                <a:cxn ang="0">
                  <a:pos x="223" y="1168"/>
                </a:cxn>
                <a:cxn ang="0">
                  <a:pos x="407" y="976"/>
                </a:cxn>
                <a:cxn ang="0">
                  <a:pos x="346" y="690"/>
                </a:cxn>
                <a:cxn ang="0">
                  <a:pos x="259" y="462"/>
                </a:cxn>
                <a:cxn ang="0">
                  <a:pos x="269" y="496"/>
                </a:cxn>
                <a:cxn ang="0">
                  <a:pos x="279" y="716"/>
                </a:cxn>
                <a:cxn ang="0">
                  <a:pos x="261" y="889"/>
                </a:cxn>
                <a:cxn ang="0">
                  <a:pos x="261" y="1160"/>
                </a:cxn>
                <a:cxn ang="0">
                  <a:pos x="245" y="1379"/>
                </a:cxn>
                <a:cxn ang="0">
                  <a:pos x="242" y="1522"/>
                </a:cxn>
                <a:cxn ang="0">
                  <a:pos x="265" y="1500"/>
                </a:cxn>
                <a:cxn ang="0">
                  <a:pos x="262" y="1579"/>
                </a:cxn>
                <a:cxn ang="0">
                  <a:pos x="288" y="1370"/>
                </a:cxn>
                <a:cxn ang="0">
                  <a:pos x="274" y="1028"/>
                </a:cxn>
                <a:cxn ang="0">
                  <a:pos x="269" y="803"/>
                </a:cxn>
                <a:cxn ang="0">
                  <a:pos x="269" y="567"/>
                </a:cxn>
                <a:cxn ang="0">
                  <a:pos x="350" y="218"/>
                </a:cxn>
                <a:cxn ang="0">
                  <a:pos x="307" y="444"/>
                </a:cxn>
                <a:cxn ang="0">
                  <a:pos x="298" y="572"/>
                </a:cxn>
                <a:cxn ang="0">
                  <a:pos x="405" y="730"/>
                </a:cxn>
                <a:cxn ang="0">
                  <a:pos x="405" y="900"/>
                </a:cxn>
                <a:cxn ang="0">
                  <a:pos x="307" y="1099"/>
                </a:cxn>
                <a:cxn ang="0">
                  <a:pos x="322" y="1291"/>
                </a:cxn>
                <a:cxn ang="0">
                  <a:pos x="346" y="1437"/>
                </a:cxn>
                <a:cxn ang="0">
                  <a:pos x="402" y="1525"/>
                </a:cxn>
                <a:cxn ang="0">
                  <a:pos x="388" y="1474"/>
                </a:cxn>
                <a:cxn ang="0">
                  <a:pos x="342" y="1308"/>
                </a:cxn>
                <a:cxn ang="0">
                  <a:pos x="326" y="1073"/>
                </a:cxn>
                <a:cxn ang="0">
                  <a:pos x="393" y="815"/>
                </a:cxn>
                <a:cxn ang="0">
                  <a:pos x="394" y="572"/>
                </a:cxn>
                <a:cxn ang="0">
                  <a:pos x="360" y="400"/>
                </a:cxn>
                <a:cxn ang="0">
                  <a:pos x="417" y="252"/>
                </a:cxn>
                <a:cxn ang="0">
                  <a:pos x="388" y="140"/>
                </a:cxn>
                <a:cxn ang="0">
                  <a:pos x="303" y="280"/>
                </a:cxn>
                <a:cxn ang="0">
                  <a:pos x="269" y="419"/>
                </a:cxn>
                <a:cxn ang="0">
                  <a:pos x="279" y="166"/>
                </a:cxn>
                <a:cxn ang="0">
                  <a:pos x="279" y="0"/>
                </a:cxn>
                <a:cxn ang="0">
                  <a:pos x="249" y="261"/>
                </a:cxn>
                <a:cxn ang="0">
                  <a:pos x="211" y="340"/>
                </a:cxn>
                <a:cxn ang="0">
                  <a:pos x="93" y="174"/>
                </a:cxn>
              </a:cxnLst>
              <a:rect l="0" t="0" r="r" b="b"/>
              <a:pathLst>
                <a:path w="474" h="1583">
                  <a:moveTo>
                    <a:pt x="93" y="174"/>
                  </a:moveTo>
                  <a:lnTo>
                    <a:pt x="155" y="194"/>
                  </a:lnTo>
                  <a:lnTo>
                    <a:pt x="170" y="258"/>
                  </a:lnTo>
                  <a:lnTo>
                    <a:pt x="215" y="371"/>
                  </a:lnTo>
                  <a:lnTo>
                    <a:pt x="263" y="567"/>
                  </a:lnTo>
                  <a:lnTo>
                    <a:pt x="330" y="856"/>
                  </a:lnTo>
                  <a:lnTo>
                    <a:pt x="289" y="1073"/>
                  </a:lnTo>
                  <a:lnTo>
                    <a:pt x="198" y="1204"/>
                  </a:lnTo>
                  <a:lnTo>
                    <a:pt x="189" y="1325"/>
                  </a:lnTo>
                  <a:lnTo>
                    <a:pt x="111" y="1450"/>
                  </a:lnTo>
                  <a:lnTo>
                    <a:pt x="0" y="1560"/>
                  </a:lnTo>
                  <a:lnTo>
                    <a:pt x="174" y="1446"/>
                  </a:lnTo>
                  <a:lnTo>
                    <a:pt x="203" y="1325"/>
                  </a:lnTo>
                  <a:lnTo>
                    <a:pt x="211" y="1308"/>
                  </a:lnTo>
                  <a:lnTo>
                    <a:pt x="208" y="1446"/>
                  </a:lnTo>
                  <a:lnTo>
                    <a:pt x="156" y="1551"/>
                  </a:lnTo>
                  <a:lnTo>
                    <a:pt x="208" y="1500"/>
                  </a:lnTo>
                  <a:lnTo>
                    <a:pt x="223" y="1343"/>
                  </a:lnTo>
                  <a:lnTo>
                    <a:pt x="223" y="1230"/>
                  </a:lnTo>
                  <a:lnTo>
                    <a:pt x="223" y="1168"/>
                  </a:lnTo>
                  <a:lnTo>
                    <a:pt x="293" y="1032"/>
                  </a:lnTo>
                  <a:lnTo>
                    <a:pt x="407" y="976"/>
                  </a:lnTo>
                  <a:lnTo>
                    <a:pt x="428" y="837"/>
                  </a:lnTo>
                  <a:lnTo>
                    <a:pt x="346" y="690"/>
                  </a:lnTo>
                  <a:lnTo>
                    <a:pt x="304" y="545"/>
                  </a:lnTo>
                  <a:lnTo>
                    <a:pt x="259" y="462"/>
                  </a:lnTo>
                  <a:lnTo>
                    <a:pt x="241" y="325"/>
                  </a:lnTo>
                  <a:lnTo>
                    <a:pt x="269" y="496"/>
                  </a:lnTo>
                  <a:lnTo>
                    <a:pt x="299" y="572"/>
                  </a:lnTo>
                  <a:lnTo>
                    <a:pt x="279" y="716"/>
                  </a:lnTo>
                  <a:lnTo>
                    <a:pt x="278" y="768"/>
                  </a:lnTo>
                  <a:lnTo>
                    <a:pt x="261" y="889"/>
                  </a:lnTo>
                  <a:lnTo>
                    <a:pt x="261" y="1028"/>
                  </a:lnTo>
                  <a:lnTo>
                    <a:pt x="261" y="1160"/>
                  </a:lnTo>
                  <a:lnTo>
                    <a:pt x="255" y="1264"/>
                  </a:lnTo>
                  <a:lnTo>
                    <a:pt x="245" y="1379"/>
                  </a:lnTo>
                  <a:lnTo>
                    <a:pt x="245" y="1465"/>
                  </a:lnTo>
                  <a:lnTo>
                    <a:pt x="242" y="1522"/>
                  </a:lnTo>
                  <a:lnTo>
                    <a:pt x="261" y="1428"/>
                  </a:lnTo>
                  <a:lnTo>
                    <a:pt x="265" y="1500"/>
                  </a:lnTo>
                  <a:lnTo>
                    <a:pt x="269" y="1513"/>
                  </a:lnTo>
                  <a:lnTo>
                    <a:pt x="262" y="1579"/>
                  </a:lnTo>
                  <a:lnTo>
                    <a:pt x="298" y="1474"/>
                  </a:lnTo>
                  <a:lnTo>
                    <a:pt x="288" y="1370"/>
                  </a:lnTo>
                  <a:lnTo>
                    <a:pt x="284" y="1177"/>
                  </a:lnTo>
                  <a:lnTo>
                    <a:pt x="274" y="1028"/>
                  </a:lnTo>
                  <a:lnTo>
                    <a:pt x="274" y="923"/>
                  </a:lnTo>
                  <a:lnTo>
                    <a:pt x="269" y="803"/>
                  </a:lnTo>
                  <a:lnTo>
                    <a:pt x="269" y="673"/>
                  </a:lnTo>
                  <a:lnTo>
                    <a:pt x="269" y="567"/>
                  </a:lnTo>
                  <a:lnTo>
                    <a:pt x="284" y="453"/>
                  </a:lnTo>
                  <a:lnTo>
                    <a:pt x="350" y="218"/>
                  </a:lnTo>
                  <a:lnTo>
                    <a:pt x="326" y="365"/>
                  </a:lnTo>
                  <a:lnTo>
                    <a:pt x="307" y="444"/>
                  </a:lnTo>
                  <a:lnTo>
                    <a:pt x="344" y="515"/>
                  </a:lnTo>
                  <a:lnTo>
                    <a:pt x="298" y="572"/>
                  </a:lnTo>
                  <a:lnTo>
                    <a:pt x="336" y="626"/>
                  </a:lnTo>
                  <a:lnTo>
                    <a:pt x="405" y="730"/>
                  </a:lnTo>
                  <a:lnTo>
                    <a:pt x="415" y="789"/>
                  </a:lnTo>
                  <a:lnTo>
                    <a:pt x="405" y="900"/>
                  </a:lnTo>
                  <a:lnTo>
                    <a:pt x="376" y="997"/>
                  </a:lnTo>
                  <a:lnTo>
                    <a:pt x="307" y="1099"/>
                  </a:lnTo>
                  <a:lnTo>
                    <a:pt x="317" y="1195"/>
                  </a:lnTo>
                  <a:lnTo>
                    <a:pt x="322" y="1291"/>
                  </a:lnTo>
                  <a:lnTo>
                    <a:pt x="326" y="1379"/>
                  </a:lnTo>
                  <a:lnTo>
                    <a:pt x="346" y="1437"/>
                  </a:lnTo>
                  <a:lnTo>
                    <a:pt x="368" y="1490"/>
                  </a:lnTo>
                  <a:lnTo>
                    <a:pt x="402" y="1525"/>
                  </a:lnTo>
                  <a:lnTo>
                    <a:pt x="473" y="1582"/>
                  </a:lnTo>
                  <a:lnTo>
                    <a:pt x="388" y="1474"/>
                  </a:lnTo>
                  <a:lnTo>
                    <a:pt x="360" y="1388"/>
                  </a:lnTo>
                  <a:lnTo>
                    <a:pt x="342" y="1308"/>
                  </a:lnTo>
                  <a:lnTo>
                    <a:pt x="336" y="1211"/>
                  </a:lnTo>
                  <a:lnTo>
                    <a:pt x="326" y="1073"/>
                  </a:lnTo>
                  <a:lnTo>
                    <a:pt x="383" y="947"/>
                  </a:lnTo>
                  <a:lnTo>
                    <a:pt x="393" y="815"/>
                  </a:lnTo>
                  <a:lnTo>
                    <a:pt x="387" y="683"/>
                  </a:lnTo>
                  <a:lnTo>
                    <a:pt x="394" y="572"/>
                  </a:lnTo>
                  <a:lnTo>
                    <a:pt x="342" y="496"/>
                  </a:lnTo>
                  <a:lnTo>
                    <a:pt x="360" y="400"/>
                  </a:lnTo>
                  <a:lnTo>
                    <a:pt x="375" y="316"/>
                  </a:lnTo>
                  <a:lnTo>
                    <a:pt x="417" y="252"/>
                  </a:lnTo>
                  <a:lnTo>
                    <a:pt x="355" y="306"/>
                  </a:lnTo>
                  <a:lnTo>
                    <a:pt x="388" y="140"/>
                  </a:lnTo>
                  <a:lnTo>
                    <a:pt x="336" y="210"/>
                  </a:lnTo>
                  <a:lnTo>
                    <a:pt x="303" y="280"/>
                  </a:lnTo>
                  <a:lnTo>
                    <a:pt x="284" y="374"/>
                  </a:lnTo>
                  <a:lnTo>
                    <a:pt x="269" y="419"/>
                  </a:lnTo>
                  <a:lnTo>
                    <a:pt x="261" y="306"/>
                  </a:lnTo>
                  <a:lnTo>
                    <a:pt x="279" y="166"/>
                  </a:lnTo>
                  <a:lnTo>
                    <a:pt x="279" y="78"/>
                  </a:lnTo>
                  <a:lnTo>
                    <a:pt x="279" y="0"/>
                  </a:lnTo>
                  <a:lnTo>
                    <a:pt x="261" y="183"/>
                  </a:lnTo>
                  <a:lnTo>
                    <a:pt x="249" y="261"/>
                  </a:lnTo>
                  <a:lnTo>
                    <a:pt x="236" y="306"/>
                  </a:lnTo>
                  <a:lnTo>
                    <a:pt x="211" y="340"/>
                  </a:lnTo>
                  <a:lnTo>
                    <a:pt x="126" y="252"/>
                  </a:lnTo>
                  <a:lnTo>
                    <a:pt x="93" y="174"/>
                  </a:lnTo>
                </a:path>
              </a:pathLst>
            </a:custGeom>
            <a:solidFill>
              <a:srgbClr val="60402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lnSpc>
                  <a:spcPct val="89000"/>
                </a:lnSpc>
                <a:defRPr/>
              </a:pPr>
              <a:endPara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charset="0"/>
              </a:endParaRPr>
            </a:p>
          </p:txBody>
        </p:sp>
        <p:grpSp>
          <p:nvGrpSpPr>
            <p:cNvPr id="25611" name="Group 51">
              <a:extLst>
                <a:ext uri="{FF2B5EF4-FFF2-40B4-BE49-F238E27FC236}">
                  <a16:creationId xmlns:a16="http://schemas.microsoft.com/office/drawing/2014/main" id="{177CF3FD-52F3-FF4E-A21F-2EC7363BAA9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43" y="2611"/>
              <a:ext cx="685" cy="59"/>
              <a:chOff x="3040" y="2789"/>
              <a:chExt cx="635" cy="58"/>
            </a:xfrm>
          </p:grpSpPr>
          <p:sp>
            <p:nvSpPr>
              <p:cNvPr id="1076" name="Rectangle 52">
                <a:extLst>
                  <a:ext uri="{FF2B5EF4-FFF2-40B4-BE49-F238E27FC236}">
                    <a16:creationId xmlns:a16="http://schemas.microsoft.com/office/drawing/2014/main" id="{BE379A83-629C-0B4B-82DD-383BAD5430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2787"/>
                <a:ext cx="636" cy="60"/>
              </a:xfrm>
              <a:prstGeom prst="rect">
                <a:avLst/>
              </a:prstGeom>
              <a:solidFill>
                <a:srgbClr val="A6924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altLang="it-IT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empus Sans ITC" pitchFamily="82" charset="77"/>
                </a:endParaRPr>
              </a:p>
            </p:txBody>
          </p:sp>
          <p:sp>
            <p:nvSpPr>
              <p:cNvPr id="1077" name="Rectangle 53">
                <a:extLst>
                  <a:ext uri="{FF2B5EF4-FFF2-40B4-BE49-F238E27FC236}">
                    <a16:creationId xmlns:a16="http://schemas.microsoft.com/office/drawing/2014/main" id="{89C0C2F9-EA1C-FC48-9B87-4D0F43B5F3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2787"/>
                <a:ext cx="636" cy="60"/>
              </a:xfrm>
              <a:prstGeom prst="rect">
                <a:avLst/>
              </a:prstGeom>
              <a:solidFill>
                <a:srgbClr val="A6924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altLang="it-IT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empus Sans ITC" pitchFamily="82" charset="77"/>
                </a:endParaRPr>
              </a:p>
            </p:txBody>
          </p:sp>
        </p:grpSp>
        <p:grpSp>
          <p:nvGrpSpPr>
            <p:cNvPr id="25612" name="Group 54">
              <a:extLst>
                <a:ext uri="{FF2B5EF4-FFF2-40B4-BE49-F238E27FC236}">
                  <a16:creationId xmlns:a16="http://schemas.microsoft.com/office/drawing/2014/main" id="{A6A86C2F-6122-C542-8F8D-37BA482719E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43" y="3060"/>
              <a:ext cx="673" cy="61"/>
              <a:chOff x="3040" y="3265"/>
              <a:chExt cx="625" cy="60"/>
            </a:xfrm>
          </p:grpSpPr>
          <p:sp>
            <p:nvSpPr>
              <p:cNvPr id="1079" name="Rectangle 55">
                <a:extLst>
                  <a:ext uri="{FF2B5EF4-FFF2-40B4-BE49-F238E27FC236}">
                    <a16:creationId xmlns:a16="http://schemas.microsoft.com/office/drawing/2014/main" id="{4897A3A7-57B5-B542-A257-273104DAA0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3265"/>
                <a:ext cx="627" cy="60"/>
              </a:xfrm>
              <a:prstGeom prst="rect">
                <a:avLst/>
              </a:prstGeom>
              <a:solidFill>
                <a:srgbClr val="A6924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altLang="it-IT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empus Sans ITC" pitchFamily="82" charset="77"/>
                </a:endParaRPr>
              </a:p>
            </p:txBody>
          </p:sp>
          <p:sp>
            <p:nvSpPr>
              <p:cNvPr id="1080" name="Rectangle 56">
                <a:extLst>
                  <a:ext uri="{FF2B5EF4-FFF2-40B4-BE49-F238E27FC236}">
                    <a16:creationId xmlns:a16="http://schemas.microsoft.com/office/drawing/2014/main" id="{ED6FAEB5-EFDD-0C46-87CE-BC0069EB89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40" y="3265"/>
                <a:ext cx="627" cy="60"/>
              </a:xfrm>
              <a:prstGeom prst="rect">
                <a:avLst/>
              </a:prstGeom>
              <a:solidFill>
                <a:srgbClr val="A6924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altLang="it-IT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empus Sans ITC" pitchFamily="82" charset="77"/>
                </a:endParaRPr>
              </a:p>
            </p:txBody>
          </p:sp>
        </p:grpSp>
        <p:grpSp>
          <p:nvGrpSpPr>
            <p:cNvPr id="25613" name="Group 57">
              <a:extLst>
                <a:ext uri="{FF2B5EF4-FFF2-40B4-BE49-F238E27FC236}">
                  <a16:creationId xmlns:a16="http://schemas.microsoft.com/office/drawing/2014/main" id="{A44AC94C-A880-424F-B4A1-E424B089359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24" y="843"/>
              <a:ext cx="2907" cy="1436"/>
              <a:chOff x="1664" y="593"/>
              <a:chExt cx="3184" cy="1936"/>
            </a:xfrm>
          </p:grpSpPr>
          <p:sp>
            <p:nvSpPr>
              <p:cNvPr id="1082" name="Freeform 58">
                <a:extLst>
                  <a:ext uri="{FF2B5EF4-FFF2-40B4-BE49-F238E27FC236}">
                    <a16:creationId xmlns:a16="http://schemas.microsoft.com/office/drawing/2014/main" id="{5C0D4692-F75B-0743-9176-C21652FF02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4" y="590"/>
                <a:ext cx="3184" cy="1942"/>
              </a:xfrm>
              <a:custGeom>
                <a:avLst/>
                <a:gdLst/>
                <a:ahLst/>
                <a:cxnLst>
                  <a:cxn ang="0">
                    <a:pos x="1321" y="14"/>
                  </a:cxn>
                  <a:cxn ang="0">
                    <a:pos x="1269" y="35"/>
                  </a:cxn>
                  <a:cxn ang="0">
                    <a:pos x="1215" y="131"/>
                  </a:cxn>
                  <a:cxn ang="0">
                    <a:pos x="1117" y="194"/>
                  </a:cxn>
                  <a:cxn ang="0">
                    <a:pos x="986" y="207"/>
                  </a:cxn>
                  <a:cxn ang="0">
                    <a:pos x="887" y="250"/>
                  </a:cxn>
                  <a:cxn ang="0">
                    <a:pos x="819" y="376"/>
                  </a:cxn>
                  <a:cxn ang="0">
                    <a:pos x="628" y="292"/>
                  </a:cxn>
                  <a:cxn ang="0">
                    <a:pos x="417" y="444"/>
                  </a:cxn>
                  <a:cxn ang="0">
                    <a:pos x="509" y="742"/>
                  </a:cxn>
                  <a:cxn ang="0">
                    <a:pos x="554" y="870"/>
                  </a:cxn>
                  <a:cxn ang="0">
                    <a:pos x="363" y="914"/>
                  </a:cxn>
                  <a:cxn ang="0">
                    <a:pos x="379" y="1094"/>
                  </a:cxn>
                  <a:cxn ang="0">
                    <a:pos x="259" y="1214"/>
                  </a:cxn>
                  <a:cxn ang="0">
                    <a:pos x="92" y="1257"/>
                  </a:cxn>
                  <a:cxn ang="0">
                    <a:pos x="30" y="1353"/>
                  </a:cxn>
                  <a:cxn ang="0">
                    <a:pos x="114" y="1452"/>
                  </a:cxn>
                  <a:cxn ang="0">
                    <a:pos x="244" y="1559"/>
                  </a:cxn>
                  <a:cxn ang="0">
                    <a:pos x="371" y="1524"/>
                  </a:cxn>
                  <a:cxn ang="0">
                    <a:pos x="524" y="1473"/>
                  </a:cxn>
                  <a:cxn ang="0">
                    <a:pos x="721" y="1439"/>
                  </a:cxn>
                  <a:cxn ang="0">
                    <a:pos x="918" y="1323"/>
                  </a:cxn>
                  <a:cxn ang="0">
                    <a:pos x="956" y="1452"/>
                  </a:cxn>
                  <a:cxn ang="0">
                    <a:pos x="775" y="1495"/>
                  </a:cxn>
                  <a:cxn ang="0">
                    <a:pos x="630" y="1603"/>
                  </a:cxn>
                  <a:cxn ang="0">
                    <a:pos x="653" y="1762"/>
                  </a:cxn>
                  <a:cxn ang="0">
                    <a:pos x="707" y="1863"/>
                  </a:cxn>
                  <a:cxn ang="0">
                    <a:pos x="864" y="1900"/>
                  </a:cxn>
                  <a:cxn ang="0">
                    <a:pos x="1070" y="1900"/>
                  </a:cxn>
                  <a:cxn ang="0">
                    <a:pos x="1002" y="1711"/>
                  </a:cxn>
                  <a:cxn ang="0">
                    <a:pos x="1100" y="1596"/>
                  </a:cxn>
                  <a:cxn ang="0">
                    <a:pos x="1230" y="1719"/>
                  </a:cxn>
                  <a:cxn ang="0">
                    <a:pos x="1314" y="1596"/>
                  </a:cxn>
                  <a:cxn ang="0">
                    <a:pos x="1426" y="1495"/>
                  </a:cxn>
                  <a:cxn ang="0">
                    <a:pos x="1480" y="1302"/>
                  </a:cxn>
                  <a:cxn ang="0">
                    <a:pos x="1501" y="1468"/>
                  </a:cxn>
                  <a:cxn ang="0">
                    <a:pos x="1555" y="1603"/>
                  </a:cxn>
                  <a:cxn ang="0">
                    <a:pos x="1662" y="1684"/>
                  </a:cxn>
                  <a:cxn ang="0">
                    <a:pos x="1791" y="1790"/>
                  </a:cxn>
                  <a:cxn ang="0">
                    <a:pos x="1949" y="1892"/>
                  </a:cxn>
                  <a:cxn ang="0">
                    <a:pos x="2147" y="1885"/>
                  </a:cxn>
                  <a:cxn ang="0">
                    <a:pos x="2296" y="1868"/>
                  </a:cxn>
                  <a:cxn ang="0">
                    <a:pos x="2548" y="1865"/>
                  </a:cxn>
                  <a:cxn ang="0">
                    <a:pos x="2580" y="1665"/>
                  </a:cxn>
                  <a:cxn ang="0">
                    <a:pos x="2525" y="1546"/>
                  </a:cxn>
                  <a:cxn ang="0">
                    <a:pos x="2618" y="1417"/>
                  </a:cxn>
                  <a:cxn ang="0">
                    <a:pos x="2831" y="1588"/>
                  </a:cxn>
                  <a:cxn ang="0">
                    <a:pos x="3057" y="1647"/>
                  </a:cxn>
                  <a:cxn ang="0">
                    <a:pos x="3163" y="1417"/>
                  </a:cxn>
                  <a:cxn ang="0">
                    <a:pos x="3172" y="1179"/>
                  </a:cxn>
                  <a:cxn ang="0">
                    <a:pos x="2961" y="967"/>
                  </a:cxn>
                  <a:cxn ang="0">
                    <a:pos x="2824" y="939"/>
                  </a:cxn>
                  <a:cxn ang="0">
                    <a:pos x="2854" y="758"/>
                  </a:cxn>
                  <a:cxn ang="0">
                    <a:pos x="2786" y="653"/>
                  </a:cxn>
                  <a:cxn ang="0">
                    <a:pos x="2541" y="525"/>
                  </a:cxn>
                  <a:cxn ang="0">
                    <a:pos x="2488" y="259"/>
                  </a:cxn>
                  <a:cxn ang="0">
                    <a:pos x="2323" y="194"/>
                  </a:cxn>
                  <a:cxn ang="0">
                    <a:pos x="2079" y="72"/>
                  </a:cxn>
                  <a:cxn ang="0">
                    <a:pos x="1880" y="0"/>
                  </a:cxn>
                  <a:cxn ang="0">
                    <a:pos x="1716" y="109"/>
                  </a:cxn>
                  <a:cxn ang="0">
                    <a:pos x="1517" y="35"/>
                  </a:cxn>
                </a:cxnLst>
                <a:rect l="0" t="0" r="r" b="b"/>
                <a:pathLst>
                  <a:path w="3184" h="1936">
                    <a:moveTo>
                      <a:pt x="1426" y="72"/>
                    </a:moveTo>
                    <a:lnTo>
                      <a:pt x="1379" y="35"/>
                    </a:lnTo>
                    <a:lnTo>
                      <a:pt x="1321" y="14"/>
                    </a:lnTo>
                    <a:lnTo>
                      <a:pt x="1269" y="14"/>
                    </a:lnTo>
                    <a:lnTo>
                      <a:pt x="1290" y="30"/>
                    </a:lnTo>
                    <a:lnTo>
                      <a:pt x="1269" y="35"/>
                    </a:lnTo>
                    <a:lnTo>
                      <a:pt x="1207" y="72"/>
                    </a:lnTo>
                    <a:lnTo>
                      <a:pt x="1207" y="101"/>
                    </a:lnTo>
                    <a:lnTo>
                      <a:pt x="1215" y="131"/>
                    </a:lnTo>
                    <a:lnTo>
                      <a:pt x="1168" y="152"/>
                    </a:lnTo>
                    <a:lnTo>
                      <a:pt x="1154" y="180"/>
                    </a:lnTo>
                    <a:lnTo>
                      <a:pt x="1117" y="194"/>
                    </a:lnTo>
                    <a:lnTo>
                      <a:pt x="1070" y="173"/>
                    </a:lnTo>
                    <a:lnTo>
                      <a:pt x="1016" y="173"/>
                    </a:lnTo>
                    <a:lnTo>
                      <a:pt x="986" y="207"/>
                    </a:lnTo>
                    <a:lnTo>
                      <a:pt x="932" y="202"/>
                    </a:lnTo>
                    <a:lnTo>
                      <a:pt x="902" y="215"/>
                    </a:lnTo>
                    <a:lnTo>
                      <a:pt x="887" y="250"/>
                    </a:lnTo>
                    <a:lnTo>
                      <a:pt x="834" y="259"/>
                    </a:lnTo>
                    <a:lnTo>
                      <a:pt x="803" y="287"/>
                    </a:lnTo>
                    <a:lnTo>
                      <a:pt x="819" y="376"/>
                    </a:lnTo>
                    <a:lnTo>
                      <a:pt x="757" y="389"/>
                    </a:lnTo>
                    <a:lnTo>
                      <a:pt x="682" y="325"/>
                    </a:lnTo>
                    <a:lnTo>
                      <a:pt x="628" y="292"/>
                    </a:lnTo>
                    <a:lnTo>
                      <a:pt x="562" y="305"/>
                    </a:lnTo>
                    <a:lnTo>
                      <a:pt x="477" y="348"/>
                    </a:lnTo>
                    <a:lnTo>
                      <a:pt x="417" y="444"/>
                    </a:lnTo>
                    <a:lnTo>
                      <a:pt x="501" y="607"/>
                    </a:lnTo>
                    <a:lnTo>
                      <a:pt x="524" y="669"/>
                    </a:lnTo>
                    <a:lnTo>
                      <a:pt x="509" y="742"/>
                    </a:lnTo>
                    <a:lnTo>
                      <a:pt x="599" y="769"/>
                    </a:lnTo>
                    <a:lnTo>
                      <a:pt x="623" y="833"/>
                    </a:lnTo>
                    <a:lnTo>
                      <a:pt x="554" y="870"/>
                    </a:lnTo>
                    <a:lnTo>
                      <a:pt x="463" y="827"/>
                    </a:lnTo>
                    <a:lnTo>
                      <a:pt x="401" y="870"/>
                    </a:lnTo>
                    <a:lnTo>
                      <a:pt x="363" y="914"/>
                    </a:lnTo>
                    <a:lnTo>
                      <a:pt x="310" y="958"/>
                    </a:lnTo>
                    <a:lnTo>
                      <a:pt x="303" y="1021"/>
                    </a:lnTo>
                    <a:lnTo>
                      <a:pt x="379" y="1094"/>
                    </a:lnTo>
                    <a:lnTo>
                      <a:pt x="340" y="1129"/>
                    </a:lnTo>
                    <a:lnTo>
                      <a:pt x="325" y="1164"/>
                    </a:lnTo>
                    <a:lnTo>
                      <a:pt x="259" y="1214"/>
                    </a:lnTo>
                    <a:lnTo>
                      <a:pt x="190" y="1236"/>
                    </a:lnTo>
                    <a:lnTo>
                      <a:pt x="114" y="1252"/>
                    </a:lnTo>
                    <a:lnTo>
                      <a:pt x="92" y="1257"/>
                    </a:lnTo>
                    <a:lnTo>
                      <a:pt x="16" y="1279"/>
                    </a:lnTo>
                    <a:lnTo>
                      <a:pt x="0" y="1331"/>
                    </a:lnTo>
                    <a:lnTo>
                      <a:pt x="30" y="1353"/>
                    </a:lnTo>
                    <a:lnTo>
                      <a:pt x="68" y="1382"/>
                    </a:lnTo>
                    <a:lnTo>
                      <a:pt x="68" y="1425"/>
                    </a:lnTo>
                    <a:lnTo>
                      <a:pt x="114" y="1452"/>
                    </a:lnTo>
                    <a:lnTo>
                      <a:pt x="138" y="1516"/>
                    </a:lnTo>
                    <a:lnTo>
                      <a:pt x="182" y="1582"/>
                    </a:lnTo>
                    <a:lnTo>
                      <a:pt x="244" y="1559"/>
                    </a:lnTo>
                    <a:lnTo>
                      <a:pt x="295" y="1509"/>
                    </a:lnTo>
                    <a:lnTo>
                      <a:pt x="333" y="1509"/>
                    </a:lnTo>
                    <a:lnTo>
                      <a:pt x="371" y="1524"/>
                    </a:lnTo>
                    <a:lnTo>
                      <a:pt x="409" y="1574"/>
                    </a:lnTo>
                    <a:lnTo>
                      <a:pt x="471" y="1531"/>
                    </a:lnTo>
                    <a:lnTo>
                      <a:pt x="524" y="1473"/>
                    </a:lnTo>
                    <a:lnTo>
                      <a:pt x="577" y="1468"/>
                    </a:lnTo>
                    <a:lnTo>
                      <a:pt x="653" y="1473"/>
                    </a:lnTo>
                    <a:lnTo>
                      <a:pt x="721" y="1439"/>
                    </a:lnTo>
                    <a:lnTo>
                      <a:pt x="760" y="1388"/>
                    </a:lnTo>
                    <a:lnTo>
                      <a:pt x="857" y="1331"/>
                    </a:lnTo>
                    <a:lnTo>
                      <a:pt x="918" y="1323"/>
                    </a:lnTo>
                    <a:lnTo>
                      <a:pt x="941" y="1345"/>
                    </a:lnTo>
                    <a:lnTo>
                      <a:pt x="971" y="1382"/>
                    </a:lnTo>
                    <a:lnTo>
                      <a:pt x="956" y="1452"/>
                    </a:lnTo>
                    <a:lnTo>
                      <a:pt x="894" y="1468"/>
                    </a:lnTo>
                    <a:lnTo>
                      <a:pt x="819" y="1468"/>
                    </a:lnTo>
                    <a:lnTo>
                      <a:pt x="775" y="1495"/>
                    </a:lnTo>
                    <a:lnTo>
                      <a:pt x="768" y="1531"/>
                    </a:lnTo>
                    <a:lnTo>
                      <a:pt x="700" y="1603"/>
                    </a:lnTo>
                    <a:lnTo>
                      <a:pt x="630" y="1603"/>
                    </a:lnTo>
                    <a:lnTo>
                      <a:pt x="585" y="1647"/>
                    </a:lnTo>
                    <a:lnTo>
                      <a:pt x="599" y="1706"/>
                    </a:lnTo>
                    <a:lnTo>
                      <a:pt x="653" y="1762"/>
                    </a:lnTo>
                    <a:lnTo>
                      <a:pt x="630" y="1790"/>
                    </a:lnTo>
                    <a:lnTo>
                      <a:pt x="630" y="1819"/>
                    </a:lnTo>
                    <a:lnTo>
                      <a:pt x="707" y="1863"/>
                    </a:lnTo>
                    <a:lnTo>
                      <a:pt x="714" y="1913"/>
                    </a:lnTo>
                    <a:lnTo>
                      <a:pt x="797" y="1935"/>
                    </a:lnTo>
                    <a:lnTo>
                      <a:pt x="864" y="1900"/>
                    </a:lnTo>
                    <a:lnTo>
                      <a:pt x="918" y="1900"/>
                    </a:lnTo>
                    <a:lnTo>
                      <a:pt x="971" y="1927"/>
                    </a:lnTo>
                    <a:lnTo>
                      <a:pt x="1070" y="1900"/>
                    </a:lnTo>
                    <a:lnTo>
                      <a:pt x="1100" y="1841"/>
                    </a:lnTo>
                    <a:lnTo>
                      <a:pt x="1063" y="1775"/>
                    </a:lnTo>
                    <a:lnTo>
                      <a:pt x="1002" y="1711"/>
                    </a:lnTo>
                    <a:lnTo>
                      <a:pt x="1009" y="1647"/>
                    </a:lnTo>
                    <a:lnTo>
                      <a:pt x="1040" y="1588"/>
                    </a:lnTo>
                    <a:lnTo>
                      <a:pt x="1100" y="1596"/>
                    </a:lnTo>
                    <a:lnTo>
                      <a:pt x="1117" y="1676"/>
                    </a:lnTo>
                    <a:lnTo>
                      <a:pt x="1168" y="1741"/>
                    </a:lnTo>
                    <a:lnTo>
                      <a:pt x="1230" y="1719"/>
                    </a:lnTo>
                    <a:lnTo>
                      <a:pt x="1290" y="1733"/>
                    </a:lnTo>
                    <a:lnTo>
                      <a:pt x="1336" y="1684"/>
                    </a:lnTo>
                    <a:lnTo>
                      <a:pt x="1314" y="1596"/>
                    </a:lnTo>
                    <a:lnTo>
                      <a:pt x="1314" y="1537"/>
                    </a:lnTo>
                    <a:lnTo>
                      <a:pt x="1365" y="1537"/>
                    </a:lnTo>
                    <a:lnTo>
                      <a:pt x="1426" y="1495"/>
                    </a:lnTo>
                    <a:lnTo>
                      <a:pt x="1433" y="1404"/>
                    </a:lnTo>
                    <a:lnTo>
                      <a:pt x="1426" y="1345"/>
                    </a:lnTo>
                    <a:lnTo>
                      <a:pt x="1480" y="1302"/>
                    </a:lnTo>
                    <a:lnTo>
                      <a:pt x="1501" y="1323"/>
                    </a:lnTo>
                    <a:lnTo>
                      <a:pt x="1487" y="1382"/>
                    </a:lnTo>
                    <a:lnTo>
                      <a:pt x="1501" y="1468"/>
                    </a:lnTo>
                    <a:lnTo>
                      <a:pt x="1494" y="1559"/>
                    </a:lnTo>
                    <a:lnTo>
                      <a:pt x="1510" y="1625"/>
                    </a:lnTo>
                    <a:lnTo>
                      <a:pt x="1555" y="1603"/>
                    </a:lnTo>
                    <a:lnTo>
                      <a:pt x="1585" y="1618"/>
                    </a:lnTo>
                    <a:lnTo>
                      <a:pt x="1609" y="1676"/>
                    </a:lnTo>
                    <a:lnTo>
                      <a:pt x="1662" y="1684"/>
                    </a:lnTo>
                    <a:lnTo>
                      <a:pt x="1670" y="1733"/>
                    </a:lnTo>
                    <a:lnTo>
                      <a:pt x="1700" y="1804"/>
                    </a:lnTo>
                    <a:lnTo>
                      <a:pt x="1791" y="1790"/>
                    </a:lnTo>
                    <a:lnTo>
                      <a:pt x="1864" y="1812"/>
                    </a:lnTo>
                    <a:lnTo>
                      <a:pt x="1918" y="1881"/>
                    </a:lnTo>
                    <a:lnTo>
                      <a:pt x="1949" y="1892"/>
                    </a:lnTo>
                    <a:lnTo>
                      <a:pt x="1995" y="1892"/>
                    </a:lnTo>
                    <a:lnTo>
                      <a:pt x="2063" y="1927"/>
                    </a:lnTo>
                    <a:lnTo>
                      <a:pt x="2147" y="1885"/>
                    </a:lnTo>
                    <a:lnTo>
                      <a:pt x="2191" y="1902"/>
                    </a:lnTo>
                    <a:lnTo>
                      <a:pt x="2238" y="1897"/>
                    </a:lnTo>
                    <a:lnTo>
                      <a:pt x="2296" y="1868"/>
                    </a:lnTo>
                    <a:lnTo>
                      <a:pt x="2363" y="1875"/>
                    </a:lnTo>
                    <a:lnTo>
                      <a:pt x="2453" y="1879"/>
                    </a:lnTo>
                    <a:lnTo>
                      <a:pt x="2548" y="1865"/>
                    </a:lnTo>
                    <a:lnTo>
                      <a:pt x="2592" y="1809"/>
                    </a:lnTo>
                    <a:lnTo>
                      <a:pt x="2591" y="1724"/>
                    </a:lnTo>
                    <a:lnTo>
                      <a:pt x="2580" y="1665"/>
                    </a:lnTo>
                    <a:lnTo>
                      <a:pt x="2570" y="1618"/>
                    </a:lnTo>
                    <a:lnTo>
                      <a:pt x="2550" y="1587"/>
                    </a:lnTo>
                    <a:lnTo>
                      <a:pt x="2525" y="1546"/>
                    </a:lnTo>
                    <a:lnTo>
                      <a:pt x="2526" y="1501"/>
                    </a:lnTo>
                    <a:lnTo>
                      <a:pt x="2555" y="1442"/>
                    </a:lnTo>
                    <a:lnTo>
                      <a:pt x="2618" y="1417"/>
                    </a:lnTo>
                    <a:lnTo>
                      <a:pt x="2709" y="1452"/>
                    </a:lnTo>
                    <a:lnTo>
                      <a:pt x="2800" y="1460"/>
                    </a:lnTo>
                    <a:lnTo>
                      <a:pt x="2831" y="1588"/>
                    </a:lnTo>
                    <a:lnTo>
                      <a:pt x="2892" y="1596"/>
                    </a:lnTo>
                    <a:lnTo>
                      <a:pt x="2973" y="1632"/>
                    </a:lnTo>
                    <a:lnTo>
                      <a:pt x="3057" y="1647"/>
                    </a:lnTo>
                    <a:lnTo>
                      <a:pt x="3133" y="1596"/>
                    </a:lnTo>
                    <a:lnTo>
                      <a:pt x="3183" y="1490"/>
                    </a:lnTo>
                    <a:lnTo>
                      <a:pt x="3163" y="1417"/>
                    </a:lnTo>
                    <a:lnTo>
                      <a:pt x="3163" y="1345"/>
                    </a:lnTo>
                    <a:lnTo>
                      <a:pt x="3176" y="1274"/>
                    </a:lnTo>
                    <a:lnTo>
                      <a:pt x="3172" y="1179"/>
                    </a:lnTo>
                    <a:lnTo>
                      <a:pt x="3149" y="1084"/>
                    </a:lnTo>
                    <a:lnTo>
                      <a:pt x="3065" y="966"/>
                    </a:lnTo>
                    <a:lnTo>
                      <a:pt x="2961" y="967"/>
                    </a:lnTo>
                    <a:lnTo>
                      <a:pt x="2786" y="1094"/>
                    </a:lnTo>
                    <a:lnTo>
                      <a:pt x="2672" y="1065"/>
                    </a:lnTo>
                    <a:lnTo>
                      <a:pt x="2824" y="939"/>
                    </a:lnTo>
                    <a:lnTo>
                      <a:pt x="2908" y="905"/>
                    </a:lnTo>
                    <a:lnTo>
                      <a:pt x="2908" y="794"/>
                    </a:lnTo>
                    <a:lnTo>
                      <a:pt x="2854" y="758"/>
                    </a:lnTo>
                    <a:lnTo>
                      <a:pt x="2877" y="720"/>
                    </a:lnTo>
                    <a:lnTo>
                      <a:pt x="2847" y="710"/>
                    </a:lnTo>
                    <a:lnTo>
                      <a:pt x="2786" y="653"/>
                    </a:lnTo>
                    <a:lnTo>
                      <a:pt x="2672" y="576"/>
                    </a:lnTo>
                    <a:lnTo>
                      <a:pt x="2602" y="525"/>
                    </a:lnTo>
                    <a:lnTo>
                      <a:pt x="2541" y="525"/>
                    </a:lnTo>
                    <a:lnTo>
                      <a:pt x="2534" y="440"/>
                    </a:lnTo>
                    <a:lnTo>
                      <a:pt x="2541" y="366"/>
                    </a:lnTo>
                    <a:lnTo>
                      <a:pt x="2488" y="259"/>
                    </a:lnTo>
                    <a:lnTo>
                      <a:pt x="2442" y="194"/>
                    </a:lnTo>
                    <a:lnTo>
                      <a:pt x="2399" y="194"/>
                    </a:lnTo>
                    <a:lnTo>
                      <a:pt x="2323" y="194"/>
                    </a:lnTo>
                    <a:lnTo>
                      <a:pt x="2231" y="109"/>
                    </a:lnTo>
                    <a:lnTo>
                      <a:pt x="2140" y="52"/>
                    </a:lnTo>
                    <a:lnTo>
                      <a:pt x="2079" y="72"/>
                    </a:lnTo>
                    <a:lnTo>
                      <a:pt x="2002" y="43"/>
                    </a:lnTo>
                    <a:lnTo>
                      <a:pt x="1964" y="0"/>
                    </a:lnTo>
                    <a:lnTo>
                      <a:pt x="1880" y="0"/>
                    </a:lnTo>
                    <a:lnTo>
                      <a:pt x="1814" y="0"/>
                    </a:lnTo>
                    <a:lnTo>
                      <a:pt x="1716" y="101"/>
                    </a:lnTo>
                    <a:lnTo>
                      <a:pt x="1716" y="109"/>
                    </a:lnTo>
                    <a:lnTo>
                      <a:pt x="1700" y="14"/>
                    </a:lnTo>
                    <a:lnTo>
                      <a:pt x="1548" y="0"/>
                    </a:lnTo>
                    <a:lnTo>
                      <a:pt x="1517" y="35"/>
                    </a:lnTo>
                    <a:lnTo>
                      <a:pt x="1426" y="72"/>
                    </a:lnTo>
                  </a:path>
                </a:pathLst>
              </a:custGeom>
              <a:gradFill rotWithShape="0">
                <a:gsLst>
                  <a:gs pos="0">
                    <a:srgbClr val="CAD3AD"/>
                  </a:gs>
                  <a:gs pos="100000">
                    <a:srgbClr val="CAD3A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  <p:sp>
            <p:nvSpPr>
              <p:cNvPr id="1083" name="Freeform 59">
                <a:extLst>
                  <a:ext uri="{FF2B5EF4-FFF2-40B4-BE49-F238E27FC236}">
                    <a16:creationId xmlns:a16="http://schemas.microsoft.com/office/drawing/2014/main" id="{9FF3A422-95A3-C045-AD2D-1680FC2770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64" y="590"/>
                <a:ext cx="3184" cy="1942"/>
              </a:xfrm>
              <a:custGeom>
                <a:avLst/>
                <a:gdLst/>
                <a:ahLst/>
                <a:cxnLst>
                  <a:cxn ang="0">
                    <a:pos x="1321" y="14"/>
                  </a:cxn>
                  <a:cxn ang="0">
                    <a:pos x="1269" y="35"/>
                  </a:cxn>
                  <a:cxn ang="0">
                    <a:pos x="1215" y="131"/>
                  </a:cxn>
                  <a:cxn ang="0">
                    <a:pos x="1117" y="194"/>
                  </a:cxn>
                  <a:cxn ang="0">
                    <a:pos x="986" y="207"/>
                  </a:cxn>
                  <a:cxn ang="0">
                    <a:pos x="887" y="250"/>
                  </a:cxn>
                  <a:cxn ang="0">
                    <a:pos x="819" y="376"/>
                  </a:cxn>
                  <a:cxn ang="0">
                    <a:pos x="628" y="292"/>
                  </a:cxn>
                  <a:cxn ang="0">
                    <a:pos x="417" y="444"/>
                  </a:cxn>
                  <a:cxn ang="0">
                    <a:pos x="509" y="742"/>
                  </a:cxn>
                  <a:cxn ang="0">
                    <a:pos x="554" y="870"/>
                  </a:cxn>
                  <a:cxn ang="0">
                    <a:pos x="363" y="914"/>
                  </a:cxn>
                  <a:cxn ang="0">
                    <a:pos x="379" y="1094"/>
                  </a:cxn>
                  <a:cxn ang="0">
                    <a:pos x="259" y="1214"/>
                  </a:cxn>
                  <a:cxn ang="0">
                    <a:pos x="92" y="1257"/>
                  </a:cxn>
                  <a:cxn ang="0">
                    <a:pos x="30" y="1353"/>
                  </a:cxn>
                  <a:cxn ang="0">
                    <a:pos x="114" y="1452"/>
                  </a:cxn>
                  <a:cxn ang="0">
                    <a:pos x="244" y="1559"/>
                  </a:cxn>
                  <a:cxn ang="0">
                    <a:pos x="371" y="1524"/>
                  </a:cxn>
                  <a:cxn ang="0">
                    <a:pos x="524" y="1473"/>
                  </a:cxn>
                  <a:cxn ang="0">
                    <a:pos x="721" y="1439"/>
                  </a:cxn>
                  <a:cxn ang="0">
                    <a:pos x="918" y="1323"/>
                  </a:cxn>
                  <a:cxn ang="0">
                    <a:pos x="956" y="1452"/>
                  </a:cxn>
                  <a:cxn ang="0">
                    <a:pos x="775" y="1495"/>
                  </a:cxn>
                  <a:cxn ang="0">
                    <a:pos x="630" y="1603"/>
                  </a:cxn>
                  <a:cxn ang="0">
                    <a:pos x="653" y="1762"/>
                  </a:cxn>
                  <a:cxn ang="0">
                    <a:pos x="707" y="1863"/>
                  </a:cxn>
                  <a:cxn ang="0">
                    <a:pos x="864" y="1900"/>
                  </a:cxn>
                  <a:cxn ang="0">
                    <a:pos x="1070" y="1900"/>
                  </a:cxn>
                  <a:cxn ang="0">
                    <a:pos x="1002" y="1711"/>
                  </a:cxn>
                  <a:cxn ang="0">
                    <a:pos x="1100" y="1596"/>
                  </a:cxn>
                  <a:cxn ang="0">
                    <a:pos x="1230" y="1719"/>
                  </a:cxn>
                  <a:cxn ang="0">
                    <a:pos x="1314" y="1596"/>
                  </a:cxn>
                  <a:cxn ang="0">
                    <a:pos x="1426" y="1495"/>
                  </a:cxn>
                  <a:cxn ang="0">
                    <a:pos x="1480" y="1302"/>
                  </a:cxn>
                  <a:cxn ang="0">
                    <a:pos x="1501" y="1468"/>
                  </a:cxn>
                  <a:cxn ang="0">
                    <a:pos x="1555" y="1603"/>
                  </a:cxn>
                  <a:cxn ang="0">
                    <a:pos x="1662" y="1684"/>
                  </a:cxn>
                  <a:cxn ang="0">
                    <a:pos x="1791" y="1790"/>
                  </a:cxn>
                  <a:cxn ang="0">
                    <a:pos x="1949" y="1892"/>
                  </a:cxn>
                  <a:cxn ang="0">
                    <a:pos x="2147" y="1885"/>
                  </a:cxn>
                  <a:cxn ang="0">
                    <a:pos x="2296" y="1868"/>
                  </a:cxn>
                  <a:cxn ang="0">
                    <a:pos x="2548" y="1865"/>
                  </a:cxn>
                  <a:cxn ang="0">
                    <a:pos x="2580" y="1665"/>
                  </a:cxn>
                  <a:cxn ang="0">
                    <a:pos x="2525" y="1546"/>
                  </a:cxn>
                  <a:cxn ang="0">
                    <a:pos x="2618" y="1417"/>
                  </a:cxn>
                  <a:cxn ang="0">
                    <a:pos x="2831" y="1588"/>
                  </a:cxn>
                  <a:cxn ang="0">
                    <a:pos x="3057" y="1647"/>
                  </a:cxn>
                  <a:cxn ang="0">
                    <a:pos x="3163" y="1417"/>
                  </a:cxn>
                  <a:cxn ang="0">
                    <a:pos x="3172" y="1179"/>
                  </a:cxn>
                  <a:cxn ang="0">
                    <a:pos x="2961" y="967"/>
                  </a:cxn>
                  <a:cxn ang="0">
                    <a:pos x="2824" y="939"/>
                  </a:cxn>
                  <a:cxn ang="0">
                    <a:pos x="2854" y="758"/>
                  </a:cxn>
                  <a:cxn ang="0">
                    <a:pos x="2786" y="653"/>
                  </a:cxn>
                  <a:cxn ang="0">
                    <a:pos x="2541" y="525"/>
                  </a:cxn>
                  <a:cxn ang="0">
                    <a:pos x="2488" y="259"/>
                  </a:cxn>
                  <a:cxn ang="0">
                    <a:pos x="2323" y="194"/>
                  </a:cxn>
                  <a:cxn ang="0">
                    <a:pos x="2079" y="72"/>
                  </a:cxn>
                  <a:cxn ang="0">
                    <a:pos x="1880" y="0"/>
                  </a:cxn>
                  <a:cxn ang="0">
                    <a:pos x="1716" y="109"/>
                  </a:cxn>
                  <a:cxn ang="0">
                    <a:pos x="1517" y="35"/>
                  </a:cxn>
                </a:cxnLst>
                <a:rect l="0" t="0" r="r" b="b"/>
                <a:pathLst>
                  <a:path w="3184" h="1936">
                    <a:moveTo>
                      <a:pt x="1426" y="72"/>
                    </a:moveTo>
                    <a:lnTo>
                      <a:pt x="1379" y="35"/>
                    </a:lnTo>
                    <a:lnTo>
                      <a:pt x="1321" y="14"/>
                    </a:lnTo>
                    <a:lnTo>
                      <a:pt x="1269" y="14"/>
                    </a:lnTo>
                    <a:lnTo>
                      <a:pt x="1290" y="30"/>
                    </a:lnTo>
                    <a:lnTo>
                      <a:pt x="1269" y="35"/>
                    </a:lnTo>
                    <a:lnTo>
                      <a:pt x="1207" y="72"/>
                    </a:lnTo>
                    <a:lnTo>
                      <a:pt x="1207" y="101"/>
                    </a:lnTo>
                    <a:lnTo>
                      <a:pt x="1215" y="131"/>
                    </a:lnTo>
                    <a:lnTo>
                      <a:pt x="1168" y="152"/>
                    </a:lnTo>
                    <a:lnTo>
                      <a:pt x="1154" y="180"/>
                    </a:lnTo>
                    <a:lnTo>
                      <a:pt x="1117" y="194"/>
                    </a:lnTo>
                    <a:lnTo>
                      <a:pt x="1070" y="173"/>
                    </a:lnTo>
                    <a:lnTo>
                      <a:pt x="1016" y="173"/>
                    </a:lnTo>
                    <a:lnTo>
                      <a:pt x="986" y="207"/>
                    </a:lnTo>
                    <a:lnTo>
                      <a:pt x="932" y="202"/>
                    </a:lnTo>
                    <a:lnTo>
                      <a:pt x="902" y="215"/>
                    </a:lnTo>
                    <a:lnTo>
                      <a:pt x="887" y="250"/>
                    </a:lnTo>
                    <a:lnTo>
                      <a:pt x="834" y="259"/>
                    </a:lnTo>
                    <a:lnTo>
                      <a:pt x="803" y="287"/>
                    </a:lnTo>
                    <a:lnTo>
                      <a:pt x="819" y="376"/>
                    </a:lnTo>
                    <a:lnTo>
                      <a:pt x="757" y="389"/>
                    </a:lnTo>
                    <a:lnTo>
                      <a:pt x="682" y="325"/>
                    </a:lnTo>
                    <a:lnTo>
                      <a:pt x="628" y="292"/>
                    </a:lnTo>
                    <a:lnTo>
                      <a:pt x="562" y="305"/>
                    </a:lnTo>
                    <a:lnTo>
                      <a:pt x="477" y="348"/>
                    </a:lnTo>
                    <a:lnTo>
                      <a:pt x="417" y="444"/>
                    </a:lnTo>
                    <a:lnTo>
                      <a:pt x="501" y="607"/>
                    </a:lnTo>
                    <a:lnTo>
                      <a:pt x="524" y="669"/>
                    </a:lnTo>
                    <a:lnTo>
                      <a:pt x="509" y="742"/>
                    </a:lnTo>
                    <a:lnTo>
                      <a:pt x="599" y="769"/>
                    </a:lnTo>
                    <a:lnTo>
                      <a:pt x="623" y="833"/>
                    </a:lnTo>
                    <a:lnTo>
                      <a:pt x="554" y="870"/>
                    </a:lnTo>
                    <a:lnTo>
                      <a:pt x="463" y="827"/>
                    </a:lnTo>
                    <a:lnTo>
                      <a:pt x="401" y="870"/>
                    </a:lnTo>
                    <a:lnTo>
                      <a:pt x="363" y="914"/>
                    </a:lnTo>
                    <a:lnTo>
                      <a:pt x="310" y="958"/>
                    </a:lnTo>
                    <a:lnTo>
                      <a:pt x="303" y="1021"/>
                    </a:lnTo>
                    <a:lnTo>
                      <a:pt x="379" y="1094"/>
                    </a:lnTo>
                    <a:lnTo>
                      <a:pt x="340" y="1129"/>
                    </a:lnTo>
                    <a:lnTo>
                      <a:pt x="325" y="1164"/>
                    </a:lnTo>
                    <a:lnTo>
                      <a:pt x="259" y="1214"/>
                    </a:lnTo>
                    <a:lnTo>
                      <a:pt x="190" y="1236"/>
                    </a:lnTo>
                    <a:lnTo>
                      <a:pt x="114" y="1252"/>
                    </a:lnTo>
                    <a:lnTo>
                      <a:pt x="92" y="1257"/>
                    </a:lnTo>
                    <a:lnTo>
                      <a:pt x="16" y="1279"/>
                    </a:lnTo>
                    <a:lnTo>
                      <a:pt x="0" y="1331"/>
                    </a:lnTo>
                    <a:lnTo>
                      <a:pt x="30" y="1353"/>
                    </a:lnTo>
                    <a:lnTo>
                      <a:pt x="68" y="1382"/>
                    </a:lnTo>
                    <a:lnTo>
                      <a:pt x="68" y="1425"/>
                    </a:lnTo>
                    <a:lnTo>
                      <a:pt x="114" y="1452"/>
                    </a:lnTo>
                    <a:lnTo>
                      <a:pt x="138" y="1516"/>
                    </a:lnTo>
                    <a:lnTo>
                      <a:pt x="182" y="1582"/>
                    </a:lnTo>
                    <a:lnTo>
                      <a:pt x="244" y="1559"/>
                    </a:lnTo>
                    <a:lnTo>
                      <a:pt x="295" y="1509"/>
                    </a:lnTo>
                    <a:lnTo>
                      <a:pt x="333" y="1509"/>
                    </a:lnTo>
                    <a:lnTo>
                      <a:pt x="371" y="1524"/>
                    </a:lnTo>
                    <a:lnTo>
                      <a:pt x="409" y="1574"/>
                    </a:lnTo>
                    <a:lnTo>
                      <a:pt x="471" y="1531"/>
                    </a:lnTo>
                    <a:lnTo>
                      <a:pt x="524" y="1473"/>
                    </a:lnTo>
                    <a:lnTo>
                      <a:pt x="577" y="1468"/>
                    </a:lnTo>
                    <a:lnTo>
                      <a:pt x="653" y="1473"/>
                    </a:lnTo>
                    <a:lnTo>
                      <a:pt x="721" y="1439"/>
                    </a:lnTo>
                    <a:lnTo>
                      <a:pt x="760" y="1388"/>
                    </a:lnTo>
                    <a:lnTo>
                      <a:pt x="857" y="1331"/>
                    </a:lnTo>
                    <a:lnTo>
                      <a:pt x="918" y="1323"/>
                    </a:lnTo>
                    <a:lnTo>
                      <a:pt x="941" y="1345"/>
                    </a:lnTo>
                    <a:lnTo>
                      <a:pt x="971" y="1382"/>
                    </a:lnTo>
                    <a:lnTo>
                      <a:pt x="956" y="1452"/>
                    </a:lnTo>
                    <a:lnTo>
                      <a:pt x="894" y="1468"/>
                    </a:lnTo>
                    <a:lnTo>
                      <a:pt x="819" y="1468"/>
                    </a:lnTo>
                    <a:lnTo>
                      <a:pt x="775" y="1495"/>
                    </a:lnTo>
                    <a:lnTo>
                      <a:pt x="768" y="1531"/>
                    </a:lnTo>
                    <a:lnTo>
                      <a:pt x="700" y="1603"/>
                    </a:lnTo>
                    <a:lnTo>
                      <a:pt x="630" y="1603"/>
                    </a:lnTo>
                    <a:lnTo>
                      <a:pt x="585" y="1647"/>
                    </a:lnTo>
                    <a:lnTo>
                      <a:pt x="599" y="1706"/>
                    </a:lnTo>
                    <a:lnTo>
                      <a:pt x="653" y="1762"/>
                    </a:lnTo>
                    <a:lnTo>
                      <a:pt x="630" y="1790"/>
                    </a:lnTo>
                    <a:lnTo>
                      <a:pt x="630" y="1819"/>
                    </a:lnTo>
                    <a:lnTo>
                      <a:pt x="707" y="1863"/>
                    </a:lnTo>
                    <a:lnTo>
                      <a:pt x="714" y="1913"/>
                    </a:lnTo>
                    <a:lnTo>
                      <a:pt x="797" y="1935"/>
                    </a:lnTo>
                    <a:lnTo>
                      <a:pt x="864" y="1900"/>
                    </a:lnTo>
                    <a:lnTo>
                      <a:pt x="918" y="1900"/>
                    </a:lnTo>
                    <a:lnTo>
                      <a:pt x="971" y="1927"/>
                    </a:lnTo>
                    <a:lnTo>
                      <a:pt x="1070" y="1900"/>
                    </a:lnTo>
                    <a:lnTo>
                      <a:pt x="1100" y="1841"/>
                    </a:lnTo>
                    <a:lnTo>
                      <a:pt x="1063" y="1775"/>
                    </a:lnTo>
                    <a:lnTo>
                      <a:pt x="1002" y="1711"/>
                    </a:lnTo>
                    <a:lnTo>
                      <a:pt x="1009" y="1647"/>
                    </a:lnTo>
                    <a:lnTo>
                      <a:pt x="1040" y="1588"/>
                    </a:lnTo>
                    <a:lnTo>
                      <a:pt x="1100" y="1596"/>
                    </a:lnTo>
                    <a:lnTo>
                      <a:pt x="1117" y="1676"/>
                    </a:lnTo>
                    <a:lnTo>
                      <a:pt x="1168" y="1741"/>
                    </a:lnTo>
                    <a:lnTo>
                      <a:pt x="1230" y="1719"/>
                    </a:lnTo>
                    <a:lnTo>
                      <a:pt x="1290" y="1733"/>
                    </a:lnTo>
                    <a:lnTo>
                      <a:pt x="1336" y="1684"/>
                    </a:lnTo>
                    <a:lnTo>
                      <a:pt x="1314" y="1596"/>
                    </a:lnTo>
                    <a:lnTo>
                      <a:pt x="1314" y="1537"/>
                    </a:lnTo>
                    <a:lnTo>
                      <a:pt x="1365" y="1537"/>
                    </a:lnTo>
                    <a:lnTo>
                      <a:pt x="1426" y="1495"/>
                    </a:lnTo>
                    <a:lnTo>
                      <a:pt x="1433" y="1404"/>
                    </a:lnTo>
                    <a:lnTo>
                      <a:pt x="1426" y="1345"/>
                    </a:lnTo>
                    <a:lnTo>
                      <a:pt x="1480" y="1302"/>
                    </a:lnTo>
                    <a:lnTo>
                      <a:pt x="1501" y="1323"/>
                    </a:lnTo>
                    <a:lnTo>
                      <a:pt x="1487" y="1382"/>
                    </a:lnTo>
                    <a:lnTo>
                      <a:pt x="1501" y="1468"/>
                    </a:lnTo>
                    <a:lnTo>
                      <a:pt x="1494" y="1559"/>
                    </a:lnTo>
                    <a:lnTo>
                      <a:pt x="1510" y="1625"/>
                    </a:lnTo>
                    <a:lnTo>
                      <a:pt x="1555" y="1603"/>
                    </a:lnTo>
                    <a:lnTo>
                      <a:pt x="1585" y="1618"/>
                    </a:lnTo>
                    <a:lnTo>
                      <a:pt x="1609" y="1676"/>
                    </a:lnTo>
                    <a:lnTo>
                      <a:pt x="1662" y="1684"/>
                    </a:lnTo>
                    <a:lnTo>
                      <a:pt x="1670" y="1733"/>
                    </a:lnTo>
                    <a:lnTo>
                      <a:pt x="1700" y="1804"/>
                    </a:lnTo>
                    <a:lnTo>
                      <a:pt x="1791" y="1790"/>
                    </a:lnTo>
                    <a:lnTo>
                      <a:pt x="1864" y="1812"/>
                    </a:lnTo>
                    <a:lnTo>
                      <a:pt x="1918" y="1881"/>
                    </a:lnTo>
                    <a:lnTo>
                      <a:pt x="1949" y="1892"/>
                    </a:lnTo>
                    <a:lnTo>
                      <a:pt x="1995" y="1892"/>
                    </a:lnTo>
                    <a:lnTo>
                      <a:pt x="2063" y="1927"/>
                    </a:lnTo>
                    <a:lnTo>
                      <a:pt x="2147" y="1885"/>
                    </a:lnTo>
                    <a:lnTo>
                      <a:pt x="2191" y="1902"/>
                    </a:lnTo>
                    <a:lnTo>
                      <a:pt x="2238" y="1897"/>
                    </a:lnTo>
                    <a:lnTo>
                      <a:pt x="2296" y="1868"/>
                    </a:lnTo>
                    <a:lnTo>
                      <a:pt x="2363" y="1875"/>
                    </a:lnTo>
                    <a:lnTo>
                      <a:pt x="2453" y="1879"/>
                    </a:lnTo>
                    <a:lnTo>
                      <a:pt x="2548" y="1865"/>
                    </a:lnTo>
                    <a:lnTo>
                      <a:pt x="2592" y="1809"/>
                    </a:lnTo>
                    <a:lnTo>
                      <a:pt x="2591" y="1724"/>
                    </a:lnTo>
                    <a:lnTo>
                      <a:pt x="2580" y="1665"/>
                    </a:lnTo>
                    <a:lnTo>
                      <a:pt x="2570" y="1618"/>
                    </a:lnTo>
                    <a:lnTo>
                      <a:pt x="2550" y="1587"/>
                    </a:lnTo>
                    <a:lnTo>
                      <a:pt x="2525" y="1546"/>
                    </a:lnTo>
                    <a:lnTo>
                      <a:pt x="2526" y="1501"/>
                    </a:lnTo>
                    <a:lnTo>
                      <a:pt x="2555" y="1442"/>
                    </a:lnTo>
                    <a:lnTo>
                      <a:pt x="2618" y="1417"/>
                    </a:lnTo>
                    <a:lnTo>
                      <a:pt x="2709" y="1452"/>
                    </a:lnTo>
                    <a:lnTo>
                      <a:pt x="2800" y="1460"/>
                    </a:lnTo>
                    <a:lnTo>
                      <a:pt x="2831" y="1588"/>
                    </a:lnTo>
                    <a:lnTo>
                      <a:pt x="2892" y="1596"/>
                    </a:lnTo>
                    <a:lnTo>
                      <a:pt x="2973" y="1632"/>
                    </a:lnTo>
                    <a:lnTo>
                      <a:pt x="3057" y="1647"/>
                    </a:lnTo>
                    <a:lnTo>
                      <a:pt x="3133" y="1596"/>
                    </a:lnTo>
                    <a:lnTo>
                      <a:pt x="3183" y="1490"/>
                    </a:lnTo>
                    <a:lnTo>
                      <a:pt x="3163" y="1417"/>
                    </a:lnTo>
                    <a:lnTo>
                      <a:pt x="3163" y="1345"/>
                    </a:lnTo>
                    <a:lnTo>
                      <a:pt x="3176" y="1274"/>
                    </a:lnTo>
                    <a:lnTo>
                      <a:pt x="3172" y="1179"/>
                    </a:lnTo>
                    <a:lnTo>
                      <a:pt x="3149" y="1084"/>
                    </a:lnTo>
                    <a:lnTo>
                      <a:pt x="3065" y="966"/>
                    </a:lnTo>
                    <a:lnTo>
                      <a:pt x="2961" y="967"/>
                    </a:lnTo>
                    <a:lnTo>
                      <a:pt x="2786" y="1094"/>
                    </a:lnTo>
                    <a:lnTo>
                      <a:pt x="2672" y="1065"/>
                    </a:lnTo>
                    <a:lnTo>
                      <a:pt x="2824" y="939"/>
                    </a:lnTo>
                    <a:lnTo>
                      <a:pt x="2908" y="905"/>
                    </a:lnTo>
                    <a:lnTo>
                      <a:pt x="2908" y="794"/>
                    </a:lnTo>
                    <a:lnTo>
                      <a:pt x="2854" y="758"/>
                    </a:lnTo>
                    <a:lnTo>
                      <a:pt x="2877" y="720"/>
                    </a:lnTo>
                    <a:lnTo>
                      <a:pt x="2847" y="710"/>
                    </a:lnTo>
                    <a:lnTo>
                      <a:pt x="2786" y="653"/>
                    </a:lnTo>
                    <a:lnTo>
                      <a:pt x="2672" y="576"/>
                    </a:lnTo>
                    <a:lnTo>
                      <a:pt x="2602" y="525"/>
                    </a:lnTo>
                    <a:lnTo>
                      <a:pt x="2541" y="525"/>
                    </a:lnTo>
                    <a:lnTo>
                      <a:pt x="2534" y="440"/>
                    </a:lnTo>
                    <a:lnTo>
                      <a:pt x="2541" y="366"/>
                    </a:lnTo>
                    <a:lnTo>
                      <a:pt x="2488" y="259"/>
                    </a:lnTo>
                    <a:lnTo>
                      <a:pt x="2442" y="194"/>
                    </a:lnTo>
                    <a:lnTo>
                      <a:pt x="2399" y="194"/>
                    </a:lnTo>
                    <a:lnTo>
                      <a:pt x="2323" y="194"/>
                    </a:lnTo>
                    <a:lnTo>
                      <a:pt x="2231" y="109"/>
                    </a:lnTo>
                    <a:lnTo>
                      <a:pt x="2140" y="52"/>
                    </a:lnTo>
                    <a:lnTo>
                      <a:pt x="2079" y="72"/>
                    </a:lnTo>
                    <a:lnTo>
                      <a:pt x="2002" y="43"/>
                    </a:lnTo>
                    <a:lnTo>
                      <a:pt x="1964" y="0"/>
                    </a:lnTo>
                    <a:lnTo>
                      <a:pt x="1880" y="0"/>
                    </a:lnTo>
                    <a:lnTo>
                      <a:pt x="1814" y="0"/>
                    </a:lnTo>
                    <a:lnTo>
                      <a:pt x="1716" y="101"/>
                    </a:lnTo>
                    <a:lnTo>
                      <a:pt x="1716" y="109"/>
                    </a:lnTo>
                    <a:lnTo>
                      <a:pt x="1700" y="14"/>
                    </a:lnTo>
                    <a:lnTo>
                      <a:pt x="1548" y="0"/>
                    </a:lnTo>
                    <a:lnTo>
                      <a:pt x="1517" y="35"/>
                    </a:lnTo>
                    <a:lnTo>
                      <a:pt x="1426" y="72"/>
                    </a:lnTo>
                  </a:path>
                </a:pathLst>
              </a:custGeom>
              <a:gradFill rotWithShape="0">
                <a:gsLst>
                  <a:gs pos="0">
                    <a:srgbClr val="CAD3AD"/>
                  </a:gs>
                  <a:gs pos="100000">
                    <a:srgbClr val="CAD3A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</p:grpSp>
        <p:grpSp>
          <p:nvGrpSpPr>
            <p:cNvPr id="25614" name="Group 60">
              <a:extLst>
                <a:ext uri="{FF2B5EF4-FFF2-40B4-BE49-F238E27FC236}">
                  <a16:creationId xmlns:a16="http://schemas.microsoft.com/office/drawing/2014/main" id="{781B1B17-B871-264A-8963-4419375774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16" y="692"/>
              <a:ext cx="2394" cy="1635"/>
              <a:chOff x="2093" y="405"/>
              <a:chExt cx="2623" cy="2203"/>
            </a:xfrm>
          </p:grpSpPr>
          <p:sp>
            <p:nvSpPr>
              <p:cNvPr id="1085" name="Freeform 61">
                <a:extLst>
                  <a:ext uri="{FF2B5EF4-FFF2-40B4-BE49-F238E27FC236}">
                    <a16:creationId xmlns:a16="http://schemas.microsoft.com/office/drawing/2014/main" id="{18C71CC0-DC78-DA43-A7B9-890707D9A8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3" y="406"/>
                <a:ext cx="2623" cy="2203"/>
              </a:xfrm>
              <a:custGeom>
                <a:avLst/>
                <a:gdLst/>
                <a:ahLst/>
                <a:cxnLst>
                  <a:cxn ang="0">
                    <a:pos x="1136" y="90"/>
                  </a:cxn>
                  <a:cxn ang="0">
                    <a:pos x="878" y="77"/>
                  </a:cxn>
                  <a:cxn ang="0">
                    <a:pos x="472" y="421"/>
                  </a:cxn>
                  <a:cxn ang="0">
                    <a:pos x="804" y="805"/>
                  </a:cxn>
                  <a:cxn ang="0">
                    <a:pos x="669" y="1041"/>
                  </a:cxn>
                  <a:cxn ang="0">
                    <a:pos x="489" y="1204"/>
                  </a:cxn>
                  <a:cxn ang="0">
                    <a:pos x="279" y="1438"/>
                  </a:cxn>
                  <a:cxn ang="0">
                    <a:pos x="0" y="1603"/>
                  </a:cxn>
                  <a:cxn ang="0">
                    <a:pos x="156" y="1852"/>
                  </a:cxn>
                  <a:cxn ang="0">
                    <a:pos x="403" y="1802"/>
                  </a:cxn>
                  <a:cxn ang="0">
                    <a:pos x="734" y="1603"/>
                  </a:cxn>
                  <a:cxn ang="0">
                    <a:pos x="535" y="1452"/>
                  </a:cxn>
                  <a:cxn ang="0">
                    <a:pos x="682" y="1315"/>
                  </a:cxn>
                  <a:cxn ang="0">
                    <a:pos x="848" y="1294"/>
                  </a:cxn>
                  <a:cxn ang="0">
                    <a:pos x="962" y="1386"/>
                  </a:cxn>
                  <a:cxn ang="0">
                    <a:pos x="1148" y="1499"/>
                  </a:cxn>
                  <a:cxn ang="0">
                    <a:pos x="914" y="1489"/>
                  </a:cxn>
                  <a:cxn ang="0">
                    <a:pos x="793" y="1546"/>
                  </a:cxn>
                  <a:cxn ang="0">
                    <a:pos x="665" y="1766"/>
                  </a:cxn>
                  <a:cxn ang="0">
                    <a:pos x="560" y="2032"/>
                  </a:cxn>
                  <a:cxn ang="0">
                    <a:pos x="740" y="2167"/>
                  </a:cxn>
                  <a:cxn ang="0">
                    <a:pos x="900" y="1966"/>
                  </a:cxn>
                  <a:cxn ang="0">
                    <a:pos x="1092" y="1957"/>
                  </a:cxn>
                  <a:cxn ang="0">
                    <a:pos x="1220" y="1766"/>
                  </a:cxn>
                  <a:cxn ang="0">
                    <a:pos x="1286" y="1738"/>
                  </a:cxn>
                  <a:cxn ang="0">
                    <a:pos x="1423" y="1953"/>
                  </a:cxn>
                  <a:cxn ang="0">
                    <a:pos x="1669" y="2160"/>
                  </a:cxn>
                  <a:cxn ang="0">
                    <a:pos x="1924" y="2023"/>
                  </a:cxn>
                  <a:cxn ang="0">
                    <a:pos x="2131" y="1784"/>
                  </a:cxn>
                  <a:cxn ang="0">
                    <a:pos x="2242" y="1689"/>
                  </a:cxn>
                  <a:cxn ang="0">
                    <a:pos x="2554" y="1706"/>
                  </a:cxn>
                  <a:cxn ang="0">
                    <a:pos x="2622" y="1365"/>
                  </a:cxn>
                  <a:cxn ang="0">
                    <a:pos x="2353" y="1276"/>
                  </a:cxn>
                  <a:cxn ang="0">
                    <a:pos x="2487" y="844"/>
                  </a:cxn>
                  <a:cxn ang="0">
                    <a:pos x="2232" y="458"/>
                  </a:cxn>
                  <a:cxn ang="0">
                    <a:pos x="1873" y="213"/>
                  </a:cxn>
                  <a:cxn ang="0">
                    <a:pos x="1601" y="380"/>
                  </a:cxn>
                  <a:cxn ang="0">
                    <a:pos x="1390" y="944"/>
                  </a:cxn>
                  <a:cxn ang="0">
                    <a:pos x="1644" y="1102"/>
                  </a:cxn>
                  <a:cxn ang="0">
                    <a:pos x="1617" y="922"/>
                  </a:cxn>
                  <a:cxn ang="0">
                    <a:pos x="1838" y="771"/>
                  </a:cxn>
                  <a:cxn ang="0">
                    <a:pos x="1805" y="1062"/>
                  </a:cxn>
                  <a:cxn ang="0">
                    <a:pos x="1649" y="1187"/>
                  </a:cxn>
                  <a:cxn ang="0">
                    <a:pos x="1774" y="1258"/>
                  </a:cxn>
                  <a:cxn ang="0">
                    <a:pos x="1702" y="1506"/>
                  </a:cxn>
                  <a:cxn ang="0">
                    <a:pos x="1931" y="1514"/>
                  </a:cxn>
                  <a:cxn ang="0">
                    <a:pos x="1843" y="1586"/>
                  </a:cxn>
                  <a:cxn ang="0">
                    <a:pos x="1720" y="1649"/>
                  </a:cxn>
                  <a:cxn ang="0">
                    <a:pos x="1610" y="1481"/>
                  </a:cxn>
                  <a:cxn ang="0">
                    <a:pos x="1508" y="1252"/>
                  </a:cxn>
                  <a:cxn ang="0">
                    <a:pos x="1364" y="1085"/>
                  </a:cxn>
                  <a:cxn ang="0">
                    <a:pos x="1273" y="866"/>
                  </a:cxn>
                  <a:cxn ang="0">
                    <a:pos x="1200" y="765"/>
                  </a:cxn>
                  <a:cxn ang="0">
                    <a:pos x="1230" y="600"/>
                  </a:cxn>
                  <a:cxn ang="0">
                    <a:pos x="1266" y="285"/>
                  </a:cxn>
                </a:cxnLst>
                <a:rect l="0" t="0" r="r" b="b"/>
                <a:pathLst>
                  <a:path w="2623" h="2203">
                    <a:moveTo>
                      <a:pt x="1274" y="137"/>
                    </a:moveTo>
                    <a:lnTo>
                      <a:pt x="1257" y="90"/>
                    </a:lnTo>
                    <a:lnTo>
                      <a:pt x="1232" y="60"/>
                    </a:lnTo>
                    <a:lnTo>
                      <a:pt x="1182" y="65"/>
                    </a:lnTo>
                    <a:lnTo>
                      <a:pt x="1155" y="76"/>
                    </a:lnTo>
                    <a:lnTo>
                      <a:pt x="1136" y="90"/>
                    </a:lnTo>
                    <a:lnTo>
                      <a:pt x="1102" y="55"/>
                    </a:lnTo>
                    <a:lnTo>
                      <a:pt x="1077" y="25"/>
                    </a:lnTo>
                    <a:lnTo>
                      <a:pt x="1043" y="0"/>
                    </a:lnTo>
                    <a:lnTo>
                      <a:pt x="982" y="5"/>
                    </a:lnTo>
                    <a:lnTo>
                      <a:pt x="911" y="31"/>
                    </a:lnTo>
                    <a:lnTo>
                      <a:pt x="878" y="77"/>
                    </a:lnTo>
                    <a:lnTo>
                      <a:pt x="836" y="127"/>
                    </a:lnTo>
                    <a:lnTo>
                      <a:pt x="792" y="201"/>
                    </a:lnTo>
                    <a:lnTo>
                      <a:pt x="712" y="269"/>
                    </a:lnTo>
                    <a:lnTo>
                      <a:pt x="617" y="274"/>
                    </a:lnTo>
                    <a:lnTo>
                      <a:pt x="535" y="308"/>
                    </a:lnTo>
                    <a:lnTo>
                      <a:pt x="472" y="421"/>
                    </a:lnTo>
                    <a:lnTo>
                      <a:pt x="535" y="520"/>
                    </a:lnTo>
                    <a:lnTo>
                      <a:pt x="635" y="577"/>
                    </a:lnTo>
                    <a:lnTo>
                      <a:pt x="643" y="641"/>
                    </a:lnTo>
                    <a:lnTo>
                      <a:pt x="700" y="677"/>
                    </a:lnTo>
                    <a:lnTo>
                      <a:pt x="734" y="707"/>
                    </a:lnTo>
                    <a:lnTo>
                      <a:pt x="804" y="805"/>
                    </a:lnTo>
                    <a:lnTo>
                      <a:pt x="786" y="862"/>
                    </a:lnTo>
                    <a:lnTo>
                      <a:pt x="753" y="913"/>
                    </a:lnTo>
                    <a:lnTo>
                      <a:pt x="804" y="961"/>
                    </a:lnTo>
                    <a:lnTo>
                      <a:pt x="719" y="990"/>
                    </a:lnTo>
                    <a:lnTo>
                      <a:pt x="690" y="1015"/>
                    </a:lnTo>
                    <a:lnTo>
                      <a:pt x="669" y="1041"/>
                    </a:lnTo>
                    <a:lnTo>
                      <a:pt x="643" y="1035"/>
                    </a:lnTo>
                    <a:lnTo>
                      <a:pt x="628" y="1066"/>
                    </a:lnTo>
                    <a:lnTo>
                      <a:pt x="601" y="1126"/>
                    </a:lnTo>
                    <a:lnTo>
                      <a:pt x="539" y="1170"/>
                    </a:lnTo>
                    <a:lnTo>
                      <a:pt x="497" y="1174"/>
                    </a:lnTo>
                    <a:lnTo>
                      <a:pt x="489" y="1204"/>
                    </a:lnTo>
                    <a:lnTo>
                      <a:pt x="488" y="1233"/>
                    </a:lnTo>
                    <a:lnTo>
                      <a:pt x="458" y="1266"/>
                    </a:lnTo>
                    <a:lnTo>
                      <a:pt x="423" y="1314"/>
                    </a:lnTo>
                    <a:lnTo>
                      <a:pt x="402" y="1360"/>
                    </a:lnTo>
                    <a:lnTo>
                      <a:pt x="364" y="1408"/>
                    </a:lnTo>
                    <a:lnTo>
                      <a:pt x="279" y="1438"/>
                    </a:lnTo>
                    <a:lnTo>
                      <a:pt x="202" y="1424"/>
                    </a:lnTo>
                    <a:lnTo>
                      <a:pt x="137" y="1459"/>
                    </a:lnTo>
                    <a:lnTo>
                      <a:pt x="79" y="1481"/>
                    </a:lnTo>
                    <a:lnTo>
                      <a:pt x="52" y="1517"/>
                    </a:lnTo>
                    <a:lnTo>
                      <a:pt x="13" y="1554"/>
                    </a:lnTo>
                    <a:lnTo>
                      <a:pt x="0" y="1603"/>
                    </a:lnTo>
                    <a:lnTo>
                      <a:pt x="26" y="1625"/>
                    </a:lnTo>
                    <a:lnTo>
                      <a:pt x="59" y="1652"/>
                    </a:lnTo>
                    <a:lnTo>
                      <a:pt x="59" y="1697"/>
                    </a:lnTo>
                    <a:lnTo>
                      <a:pt x="97" y="1725"/>
                    </a:lnTo>
                    <a:lnTo>
                      <a:pt x="118" y="1787"/>
                    </a:lnTo>
                    <a:lnTo>
                      <a:pt x="156" y="1852"/>
                    </a:lnTo>
                    <a:lnTo>
                      <a:pt x="208" y="1830"/>
                    </a:lnTo>
                    <a:lnTo>
                      <a:pt x="253" y="1780"/>
                    </a:lnTo>
                    <a:lnTo>
                      <a:pt x="285" y="1780"/>
                    </a:lnTo>
                    <a:lnTo>
                      <a:pt x="318" y="1795"/>
                    </a:lnTo>
                    <a:lnTo>
                      <a:pt x="351" y="1844"/>
                    </a:lnTo>
                    <a:lnTo>
                      <a:pt x="403" y="1802"/>
                    </a:lnTo>
                    <a:lnTo>
                      <a:pt x="448" y="1746"/>
                    </a:lnTo>
                    <a:lnTo>
                      <a:pt x="495" y="1738"/>
                    </a:lnTo>
                    <a:lnTo>
                      <a:pt x="560" y="1746"/>
                    </a:lnTo>
                    <a:lnTo>
                      <a:pt x="618" y="1712"/>
                    </a:lnTo>
                    <a:lnTo>
                      <a:pt x="651" y="1660"/>
                    </a:lnTo>
                    <a:lnTo>
                      <a:pt x="734" y="1603"/>
                    </a:lnTo>
                    <a:lnTo>
                      <a:pt x="687" y="1527"/>
                    </a:lnTo>
                    <a:lnTo>
                      <a:pt x="611" y="1524"/>
                    </a:lnTo>
                    <a:lnTo>
                      <a:pt x="590" y="1510"/>
                    </a:lnTo>
                    <a:lnTo>
                      <a:pt x="590" y="1489"/>
                    </a:lnTo>
                    <a:lnTo>
                      <a:pt x="586" y="1468"/>
                    </a:lnTo>
                    <a:lnTo>
                      <a:pt x="535" y="1452"/>
                    </a:lnTo>
                    <a:lnTo>
                      <a:pt x="548" y="1437"/>
                    </a:lnTo>
                    <a:lnTo>
                      <a:pt x="560" y="1421"/>
                    </a:lnTo>
                    <a:lnTo>
                      <a:pt x="580" y="1384"/>
                    </a:lnTo>
                    <a:lnTo>
                      <a:pt x="629" y="1363"/>
                    </a:lnTo>
                    <a:lnTo>
                      <a:pt x="665" y="1341"/>
                    </a:lnTo>
                    <a:lnTo>
                      <a:pt x="682" y="1315"/>
                    </a:lnTo>
                    <a:lnTo>
                      <a:pt x="707" y="1284"/>
                    </a:lnTo>
                    <a:lnTo>
                      <a:pt x="718" y="1247"/>
                    </a:lnTo>
                    <a:lnTo>
                      <a:pt x="759" y="1221"/>
                    </a:lnTo>
                    <a:lnTo>
                      <a:pt x="814" y="1196"/>
                    </a:lnTo>
                    <a:lnTo>
                      <a:pt x="833" y="1250"/>
                    </a:lnTo>
                    <a:lnTo>
                      <a:pt x="848" y="1294"/>
                    </a:lnTo>
                    <a:lnTo>
                      <a:pt x="877" y="1298"/>
                    </a:lnTo>
                    <a:lnTo>
                      <a:pt x="909" y="1283"/>
                    </a:lnTo>
                    <a:lnTo>
                      <a:pt x="910" y="1318"/>
                    </a:lnTo>
                    <a:lnTo>
                      <a:pt x="920" y="1333"/>
                    </a:lnTo>
                    <a:lnTo>
                      <a:pt x="948" y="1347"/>
                    </a:lnTo>
                    <a:lnTo>
                      <a:pt x="962" y="1386"/>
                    </a:lnTo>
                    <a:lnTo>
                      <a:pt x="926" y="1418"/>
                    </a:lnTo>
                    <a:lnTo>
                      <a:pt x="956" y="1426"/>
                    </a:lnTo>
                    <a:lnTo>
                      <a:pt x="991" y="1437"/>
                    </a:lnTo>
                    <a:lnTo>
                      <a:pt x="1018" y="1431"/>
                    </a:lnTo>
                    <a:lnTo>
                      <a:pt x="1080" y="1448"/>
                    </a:lnTo>
                    <a:lnTo>
                      <a:pt x="1148" y="1499"/>
                    </a:lnTo>
                    <a:lnTo>
                      <a:pt x="1093" y="1542"/>
                    </a:lnTo>
                    <a:lnTo>
                      <a:pt x="1013" y="1527"/>
                    </a:lnTo>
                    <a:lnTo>
                      <a:pt x="1000" y="1507"/>
                    </a:lnTo>
                    <a:lnTo>
                      <a:pt x="975" y="1484"/>
                    </a:lnTo>
                    <a:lnTo>
                      <a:pt x="953" y="1492"/>
                    </a:lnTo>
                    <a:lnTo>
                      <a:pt x="914" y="1489"/>
                    </a:lnTo>
                    <a:lnTo>
                      <a:pt x="873" y="1484"/>
                    </a:lnTo>
                    <a:lnTo>
                      <a:pt x="836" y="1489"/>
                    </a:lnTo>
                    <a:lnTo>
                      <a:pt x="831" y="1510"/>
                    </a:lnTo>
                    <a:lnTo>
                      <a:pt x="814" y="1506"/>
                    </a:lnTo>
                    <a:lnTo>
                      <a:pt x="801" y="1523"/>
                    </a:lnTo>
                    <a:lnTo>
                      <a:pt x="793" y="1546"/>
                    </a:lnTo>
                    <a:lnTo>
                      <a:pt x="804" y="1618"/>
                    </a:lnTo>
                    <a:lnTo>
                      <a:pt x="831" y="1652"/>
                    </a:lnTo>
                    <a:lnTo>
                      <a:pt x="819" y="1725"/>
                    </a:lnTo>
                    <a:lnTo>
                      <a:pt x="767" y="1738"/>
                    </a:lnTo>
                    <a:lnTo>
                      <a:pt x="700" y="1738"/>
                    </a:lnTo>
                    <a:lnTo>
                      <a:pt x="665" y="1766"/>
                    </a:lnTo>
                    <a:lnTo>
                      <a:pt x="657" y="1802"/>
                    </a:lnTo>
                    <a:lnTo>
                      <a:pt x="598" y="1874"/>
                    </a:lnTo>
                    <a:lnTo>
                      <a:pt x="539" y="1874"/>
                    </a:lnTo>
                    <a:lnTo>
                      <a:pt x="500" y="1916"/>
                    </a:lnTo>
                    <a:lnTo>
                      <a:pt x="513" y="1973"/>
                    </a:lnTo>
                    <a:lnTo>
                      <a:pt x="560" y="2032"/>
                    </a:lnTo>
                    <a:lnTo>
                      <a:pt x="539" y="2058"/>
                    </a:lnTo>
                    <a:lnTo>
                      <a:pt x="539" y="2087"/>
                    </a:lnTo>
                    <a:lnTo>
                      <a:pt x="606" y="2130"/>
                    </a:lnTo>
                    <a:lnTo>
                      <a:pt x="612" y="2180"/>
                    </a:lnTo>
                    <a:lnTo>
                      <a:pt x="682" y="2202"/>
                    </a:lnTo>
                    <a:lnTo>
                      <a:pt x="740" y="2167"/>
                    </a:lnTo>
                    <a:lnTo>
                      <a:pt x="786" y="2167"/>
                    </a:lnTo>
                    <a:lnTo>
                      <a:pt x="838" y="2145"/>
                    </a:lnTo>
                    <a:lnTo>
                      <a:pt x="874" y="2104"/>
                    </a:lnTo>
                    <a:lnTo>
                      <a:pt x="878" y="2052"/>
                    </a:lnTo>
                    <a:lnTo>
                      <a:pt x="884" y="2002"/>
                    </a:lnTo>
                    <a:lnTo>
                      <a:pt x="900" y="1966"/>
                    </a:lnTo>
                    <a:lnTo>
                      <a:pt x="918" y="1934"/>
                    </a:lnTo>
                    <a:lnTo>
                      <a:pt x="947" y="1889"/>
                    </a:lnTo>
                    <a:lnTo>
                      <a:pt x="989" y="1866"/>
                    </a:lnTo>
                    <a:lnTo>
                      <a:pt x="1032" y="1873"/>
                    </a:lnTo>
                    <a:lnTo>
                      <a:pt x="1070" y="1924"/>
                    </a:lnTo>
                    <a:lnTo>
                      <a:pt x="1092" y="1957"/>
                    </a:lnTo>
                    <a:lnTo>
                      <a:pt x="1113" y="1986"/>
                    </a:lnTo>
                    <a:lnTo>
                      <a:pt x="1186" y="2022"/>
                    </a:lnTo>
                    <a:lnTo>
                      <a:pt x="1250" y="2028"/>
                    </a:lnTo>
                    <a:lnTo>
                      <a:pt x="1292" y="2006"/>
                    </a:lnTo>
                    <a:lnTo>
                      <a:pt x="1302" y="1960"/>
                    </a:lnTo>
                    <a:lnTo>
                      <a:pt x="1220" y="1766"/>
                    </a:lnTo>
                    <a:lnTo>
                      <a:pt x="1228" y="1674"/>
                    </a:lnTo>
                    <a:lnTo>
                      <a:pt x="1220" y="1618"/>
                    </a:lnTo>
                    <a:lnTo>
                      <a:pt x="1267" y="1574"/>
                    </a:lnTo>
                    <a:lnTo>
                      <a:pt x="1286" y="1596"/>
                    </a:lnTo>
                    <a:lnTo>
                      <a:pt x="1273" y="1652"/>
                    </a:lnTo>
                    <a:lnTo>
                      <a:pt x="1286" y="1738"/>
                    </a:lnTo>
                    <a:lnTo>
                      <a:pt x="1280" y="1830"/>
                    </a:lnTo>
                    <a:lnTo>
                      <a:pt x="1293" y="1895"/>
                    </a:lnTo>
                    <a:lnTo>
                      <a:pt x="1333" y="1874"/>
                    </a:lnTo>
                    <a:lnTo>
                      <a:pt x="1358" y="1887"/>
                    </a:lnTo>
                    <a:lnTo>
                      <a:pt x="1378" y="1945"/>
                    </a:lnTo>
                    <a:lnTo>
                      <a:pt x="1423" y="1953"/>
                    </a:lnTo>
                    <a:lnTo>
                      <a:pt x="1431" y="2001"/>
                    </a:lnTo>
                    <a:lnTo>
                      <a:pt x="1456" y="2074"/>
                    </a:lnTo>
                    <a:lnTo>
                      <a:pt x="1520" y="2124"/>
                    </a:lnTo>
                    <a:lnTo>
                      <a:pt x="1570" y="2138"/>
                    </a:lnTo>
                    <a:lnTo>
                      <a:pt x="1630" y="2194"/>
                    </a:lnTo>
                    <a:lnTo>
                      <a:pt x="1669" y="2160"/>
                    </a:lnTo>
                    <a:lnTo>
                      <a:pt x="1710" y="2160"/>
                    </a:lnTo>
                    <a:lnTo>
                      <a:pt x="1767" y="2194"/>
                    </a:lnTo>
                    <a:lnTo>
                      <a:pt x="1838" y="2152"/>
                    </a:lnTo>
                    <a:lnTo>
                      <a:pt x="1852" y="2081"/>
                    </a:lnTo>
                    <a:lnTo>
                      <a:pt x="1852" y="2023"/>
                    </a:lnTo>
                    <a:lnTo>
                      <a:pt x="1924" y="2023"/>
                    </a:lnTo>
                    <a:lnTo>
                      <a:pt x="1988" y="2001"/>
                    </a:lnTo>
                    <a:lnTo>
                      <a:pt x="2034" y="2001"/>
                    </a:lnTo>
                    <a:lnTo>
                      <a:pt x="2149" y="2000"/>
                    </a:lnTo>
                    <a:lnTo>
                      <a:pt x="2190" y="1980"/>
                    </a:lnTo>
                    <a:lnTo>
                      <a:pt x="2189" y="1883"/>
                    </a:lnTo>
                    <a:lnTo>
                      <a:pt x="2131" y="1784"/>
                    </a:lnTo>
                    <a:lnTo>
                      <a:pt x="2092" y="1763"/>
                    </a:lnTo>
                    <a:lnTo>
                      <a:pt x="2062" y="1697"/>
                    </a:lnTo>
                    <a:lnTo>
                      <a:pt x="2015" y="1682"/>
                    </a:lnTo>
                    <a:lnTo>
                      <a:pt x="2113" y="1668"/>
                    </a:lnTo>
                    <a:lnTo>
                      <a:pt x="2164" y="1712"/>
                    </a:lnTo>
                    <a:lnTo>
                      <a:pt x="2242" y="1689"/>
                    </a:lnTo>
                    <a:lnTo>
                      <a:pt x="2312" y="1763"/>
                    </a:lnTo>
                    <a:lnTo>
                      <a:pt x="2346" y="1839"/>
                    </a:lnTo>
                    <a:lnTo>
                      <a:pt x="2424" y="1857"/>
                    </a:lnTo>
                    <a:lnTo>
                      <a:pt x="2490" y="1843"/>
                    </a:lnTo>
                    <a:lnTo>
                      <a:pt x="2559" y="1792"/>
                    </a:lnTo>
                    <a:lnTo>
                      <a:pt x="2554" y="1706"/>
                    </a:lnTo>
                    <a:lnTo>
                      <a:pt x="2572" y="1656"/>
                    </a:lnTo>
                    <a:lnTo>
                      <a:pt x="2559" y="1625"/>
                    </a:lnTo>
                    <a:lnTo>
                      <a:pt x="2562" y="1562"/>
                    </a:lnTo>
                    <a:lnTo>
                      <a:pt x="2614" y="1521"/>
                    </a:lnTo>
                    <a:lnTo>
                      <a:pt x="2614" y="1448"/>
                    </a:lnTo>
                    <a:lnTo>
                      <a:pt x="2622" y="1365"/>
                    </a:lnTo>
                    <a:lnTo>
                      <a:pt x="2592" y="1331"/>
                    </a:lnTo>
                    <a:lnTo>
                      <a:pt x="2576" y="1295"/>
                    </a:lnTo>
                    <a:lnTo>
                      <a:pt x="2483" y="1305"/>
                    </a:lnTo>
                    <a:lnTo>
                      <a:pt x="2385" y="1368"/>
                    </a:lnTo>
                    <a:lnTo>
                      <a:pt x="2287" y="1340"/>
                    </a:lnTo>
                    <a:lnTo>
                      <a:pt x="2353" y="1276"/>
                    </a:lnTo>
                    <a:lnTo>
                      <a:pt x="2483" y="1189"/>
                    </a:lnTo>
                    <a:lnTo>
                      <a:pt x="2477" y="1083"/>
                    </a:lnTo>
                    <a:lnTo>
                      <a:pt x="2425" y="1068"/>
                    </a:lnTo>
                    <a:lnTo>
                      <a:pt x="2347" y="1060"/>
                    </a:lnTo>
                    <a:lnTo>
                      <a:pt x="2448" y="982"/>
                    </a:lnTo>
                    <a:lnTo>
                      <a:pt x="2487" y="844"/>
                    </a:lnTo>
                    <a:lnTo>
                      <a:pt x="2439" y="799"/>
                    </a:lnTo>
                    <a:lnTo>
                      <a:pt x="2378" y="757"/>
                    </a:lnTo>
                    <a:lnTo>
                      <a:pt x="2285" y="802"/>
                    </a:lnTo>
                    <a:lnTo>
                      <a:pt x="2212" y="714"/>
                    </a:lnTo>
                    <a:lnTo>
                      <a:pt x="2249" y="563"/>
                    </a:lnTo>
                    <a:lnTo>
                      <a:pt x="2232" y="458"/>
                    </a:lnTo>
                    <a:lnTo>
                      <a:pt x="2190" y="300"/>
                    </a:lnTo>
                    <a:lnTo>
                      <a:pt x="2110" y="234"/>
                    </a:lnTo>
                    <a:lnTo>
                      <a:pt x="2046" y="219"/>
                    </a:lnTo>
                    <a:lnTo>
                      <a:pt x="1965" y="270"/>
                    </a:lnTo>
                    <a:lnTo>
                      <a:pt x="1906" y="260"/>
                    </a:lnTo>
                    <a:lnTo>
                      <a:pt x="1873" y="213"/>
                    </a:lnTo>
                    <a:lnTo>
                      <a:pt x="1860" y="127"/>
                    </a:lnTo>
                    <a:lnTo>
                      <a:pt x="1793" y="92"/>
                    </a:lnTo>
                    <a:lnTo>
                      <a:pt x="1684" y="77"/>
                    </a:lnTo>
                    <a:lnTo>
                      <a:pt x="1589" y="123"/>
                    </a:lnTo>
                    <a:lnTo>
                      <a:pt x="1537" y="210"/>
                    </a:lnTo>
                    <a:lnTo>
                      <a:pt x="1601" y="380"/>
                    </a:lnTo>
                    <a:lnTo>
                      <a:pt x="1690" y="597"/>
                    </a:lnTo>
                    <a:lnTo>
                      <a:pt x="1541" y="831"/>
                    </a:lnTo>
                    <a:lnTo>
                      <a:pt x="1549" y="887"/>
                    </a:lnTo>
                    <a:lnTo>
                      <a:pt x="1501" y="880"/>
                    </a:lnTo>
                    <a:lnTo>
                      <a:pt x="1411" y="887"/>
                    </a:lnTo>
                    <a:lnTo>
                      <a:pt x="1390" y="944"/>
                    </a:lnTo>
                    <a:lnTo>
                      <a:pt x="1449" y="930"/>
                    </a:lnTo>
                    <a:lnTo>
                      <a:pt x="1469" y="986"/>
                    </a:lnTo>
                    <a:lnTo>
                      <a:pt x="1541" y="958"/>
                    </a:lnTo>
                    <a:lnTo>
                      <a:pt x="1567" y="1024"/>
                    </a:lnTo>
                    <a:lnTo>
                      <a:pt x="1593" y="1092"/>
                    </a:lnTo>
                    <a:lnTo>
                      <a:pt x="1644" y="1102"/>
                    </a:lnTo>
                    <a:lnTo>
                      <a:pt x="1644" y="1059"/>
                    </a:lnTo>
                    <a:lnTo>
                      <a:pt x="1673" y="1083"/>
                    </a:lnTo>
                    <a:lnTo>
                      <a:pt x="1741" y="1037"/>
                    </a:lnTo>
                    <a:lnTo>
                      <a:pt x="1715" y="980"/>
                    </a:lnTo>
                    <a:lnTo>
                      <a:pt x="1682" y="930"/>
                    </a:lnTo>
                    <a:lnTo>
                      <a:pt x="1617" y="922"/>
                    </a:lnTo>
                    <a:lnTo>
                      <a:pt x="1604" y="858"/>
                    </a:lnTo>
                    <a:lnTo>
                      <a:pt x="1656" y="744"/>
                    </a:lnTo>
                    <a:lnTo>
                      <a:pt x="1682" y="866"/>
                    </a:lnTo>
                    <a:lnTo>
                      <a:pt x="1748" y="922"/>
                    </a:lnTo>
                    <a:lnTo>
                      <a:pt x="1741" y="852"/>
                    </a:lnTo>
                    <a:lnTo>
                      <a:pt x="1838" y="771"/>
                    </a:lnTo>
                    <a:lnTo>
                      <a:pt x="1859" y="902"/>
                    </a:lnTo>
                    <a:lnTo>
                      <a:pt x="1951" y="916"/>
                    </a:lnTo>
                    <a:lnTo>
                      <a:pt x="1838" y="964"/>
                    </a:lnTo>
                    <a:lnTo>
                      <a:pt x="2064" y="1037"/>
                    </a:lnTo>
                    <a:lnTo>
                      <a:pt x="1924" y="1044"/>
                    </a:lnTo>
                    <a:lnTo>
                      <a:pt x="1805" y="1062"/>
                    </a:lnTo>
                    <a:lnTo>
                      <a:pt x="1785" y="1102"/>
                    </a:lnTo>
                    <a:lnTo>
                      <a:pt x="1796" y="1132"/>
                    </a:lnTo>
                    <a:lnTo>
                      <a:pt x="1751" y="1117"/>
                    </a:lnTo>
                    <a:lnTo>
                      <a:pt x="1691" y="1139"/>
                    </a:lnTo>
                    <a:lnTo>
                      <a:pt x="1659" y="1164"/>
                    </a:lnTo>
                    <a:lnTo>
                      <a:pt x="1649" y="1187"/>
                    </a:lnTo>
                    <a:lnTo>
                      <a:pt x="1720" y="1167"/>
                    </a:lnTo>
                    <a:lnTo>
                      <a:pt x="1754" y="1178"/>
                    </a:lnTo>
                    <a:lnTo>
                      <a:pt x="1700" y="1199"/>
                    </a:lnTo>
                    <a:lnTo>
                      <a:pt x="1711" y="1232"/>
                    </a:lnTo>
                    <a:lnTo>
                      <a:pt x="1754" y="1220"/>
                    </a:lnTo>
                    <a:lnTo>
                      <a:pt x="1774" y="1258"/>
                    </a:lnTo>
                    <a:lnTo>
                      <a:pt x="1826" y="1322"/>
                    </a:lnTo>
                    <a:lnTo>
                      <a:pt x="1897" y="1391"/>
                    </a:lnTo>
                    <a:lnTo>
                      <a:pt x="1873" y="1452"/>
                    </a:lnTo>
                    <a:lnTo>
                      <a:pt x="1788" y="1460"/>
                    </a:lnTo>
                    <a:lnTo>
                      <a:pt x="1749" y="1507"/>
                    </a:lnTo>
                    <a:lnTo>
                      <a:pt x="1702" y="1506"/>
                    </a:lnTo>
                    <a:lnTo>
                      <a:pt x="1682" y="1554"/>
                    </a:lnTo>
                    <a:lnTo>
                      <a:pt x="1732" y="1527"/>
                    </a:lnTo>
                    <a:lnTo>
                      <a:pt x="1764" y="1549"/>
                    </a:lnTo>
                    <a:lnTo>
                      <a:pt x="1791" y="1520"/>
                    </a:lnTo>
                    <a:lnTo>
                      <a:pt x="1847" y="1521"/>
                    </a:lnTo>
                    <a:lnTo>
                      <a:pt x="1931" y="1514"/>
                    </a:lnTo>
                    <a:lnTo>
                      <a:pt x="2003" y="1514"/>
                    </a:lnTo>
                    <a:lnTo>
                      <a:pt x="2034" y="1527"/>
                    </a:lnTo>
                    <a:lnTo>
                      <a:pt x="2015" y="1579"/>
                    </a:lnTo>
                    <a:lnTo>
                      <a:pt x="1931" y="1586"/>
                    </a:lnTo>
                    <a:lnTo>
                      <a:pt x="1937" y="1635"/>
                    </a:lnTo>
                    <a:lnTo>
                      <a:pt x="1843" y="1586"/>
                    </a:lnTo>
                    <a:lnTo>
                      <a:pt x="1819" y="1614"/>
                    </a:lnTo>
                    <a:lnTo>
                      <a:pt x="1787" y="1622"/>
                    </a:lnTo>
                    <a:lnTo>
                      <a:pt x="1770" y="1652"/>
                    </a:lnTo>
                    <a:lnTo>
                      <a:pt x="1751" y="1659"/>
                    </a:lnTo>
                    <a:lnTo>
                      <a:pt x="1718" y="1681"/>
                    </a:lnTo>
                    <a:lnTo>
                      <a:pt x="1720" y="1649"/>
                    </a:lnTo>
                    <a:lnTo>
                      <a:pt x="1685" y="1617"/>
                    </a:lnTo>
                    <a:lnTo>
                      <a:pt x="1647" y="1625"/>
                    </a:lnTo>
                    <a:lnTo>
                      <a:pt x="1647" y="1605"/>
                    </a:lnTo>
                    <a:lnTo>
                      <a:pt x="1617" y="1593"/>
                    </a:lnTo>
                    <a:lnTo>
                      <a:pt x="1593" y="1536"/>
                    </a:lnTo>
                    <a:lnTo>
                      <a:pt x="1610" y="1481"/>
                    </a:lnTo>
                    <a:lnTo>
                      <a:pt x="1607" y="1442"/>
                    </a:lnTo>
                    <a:lnTo>
                      <a:pt x="1593" y="1413"/>
                    </a:lnTo>
                    <a:lnTo>
                      <a:pt x="1604" y="1357"/>
                    </a:lnTo>
                    <a:lnTo>
                      <a:pt x="1549" y="1315"/>
                    </a:lnTo>
                    <a:lnTo>
                      <a:pt x="1599" y="1229"/>
                    </a:lnTo>
                    <a:lnTo>
                      <a:pt x="1508" y="1252"/>
                    </a:lnTo>
                    <a:lnTo>
                      <a:pt x="1541" y="1200"/>
                    </a:lnTo>
                    <a:lnTo>
                      <a:pt x="1554" y="1143"/>
                    </a:lnTo>
                    <a:lnTo>
                      <a:pt x="1534" y="1085"/>
                    </a:lnTo>
                    <a:lnTo>
                      <a:pt x="1496" y="1065"/>
                    </a:lnTo>
                    <a:lnTo>
                      <a:pt x="1431" y="1065"/>
                    </a:lnTo>
                    <a:lnTo>
                      <a:pt x="1364" y="1085"/>
                    </a:lnTo>
                    <a:lnTo>
                      <a:pt x="1364" y="1016"/>
                    </a:lnTo>
                    <a:lnTo>
                      <a:pt x="1358" y="950"/>
                    </a:lnTo>
                    <a:lnTo>
                      <a:pt x="1313" y="922"/>
                    </a:lnTo>
                    <a:lnTo>
                      <a:pt x="1286" y="994"/>
                    </a:lnTo>
                    <a:lnTo>
                      <a:pt x="1253" y="916"/>
                    </a:lnTo>
                    <a:lnTo>
                      <a:pt x="1273" y="866"/>
                    </a:lnTo>
                    <a:lnTo>
                      <a:pt x="1326" y="845"/>
                    </a:lnTo>
                    <a:lnTo>
                      <a:pt x="1358" y="794"/>
                    </a:lnTo>
                    <a:lnTo>
                      <a:pt x="1364" y="738"/>
                    </a:lnTo>
                    <a:lnTo>
                      <a:pt x="1313" y="716"/>
                    </a:lnTo>
                    <a:lnTo>
                      <a:pt x="1253" y="738"/>
                    </a:lnTo>
                    <a:lnTo>
                      <a:pt x="1200" y="765"/>
                    </a:lnTo>
                    <a:lnTo>
                      <a:pt x="1148" y="780"/>
                    </a:lnTo>
                    <a:lnTo>
                      <a:pt x="1131" y="759"/>
                    </a:lnTo>
                    <a:lnTo>
                      <a:pt x="1145" y="716"/>
                    </a:lnTo>
                    <a:lnTo>
                      <a:pt x="1169" y="681"/>
                    </a:lnTo>
                    <a:lnTo>
                      <a:pt x="1200" y="644"/>
                    </a:lnTo>
                    <a:lnTo>
                      <a:pt x="1230" y="600"/>
                    </a:lnTo>
                    <a:lnTo>
                      <a:pt x="1255" y="560"/>
                    </a:lnTo>
                    <a:lnTo>
                      <a:pt x="1307" y="526"/>
                    </a:lnTo>
                    <a:lnTo>
                      <a:pt x="1343" y="502"/>
                    </a:lnTo>
                    <a:lnTo>
                      <a:pt x="1308" y="407"/>
                    </a:lnTo>
                    <a:lnTo>
                      <a:pt x="1303" y="346"/>
                    </a:lnTo>
                    <a:lnTo>
                      <a:pt x="1266" y="285"/>
                    </a:lnTo>
                    <a:lnTo>
                      <a:pt x="1254" y="244"/>
                    </a:lnTo>
                    <a:lnTo>
                      <a:pt x="1274" y="137"/>
                    </a:lnTo>
                  </a:path>
                </a:pathLst>
              </a:custGeom>
              <a:gradFill rotWithShape="0">
                <a:gsLst>
                  <a:gs pos="0">
                    <a:srgbClr val="A4E4C1"/>
                  </a:gs>
                  <a:gs pos="100000">
                    <a:srgbClr val="A4E4C1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  <p:sp>
            <p:nvSpPr>
              <p:cNvPr id="1086" name="Freeform 62">
                <a:extLst>
                  <a:ext uri="{FF2B5EF4-FFF2-40B4-BE49-F238E27FC236}">
                    <a16:creationId xmlns:a16="http://schemas.microsoft.com/office/drawing/2014/main" id="{D06ADE8F-5BC3-964C-8C80-CE93AEE9CD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93" y="406"/>
                <a:ext cx="2623" cy="2203"/>
              </a:xfrm>
              <a:custGeom>
                <a:avLst/>
                <a:gdLst/>
                <a:ahLst/>
                <a:cxnLst>
                  <a:cxn ang="0">
                    <a:pos x="1136" y="90"/>
                  </a:cxn>
                  <a:cxn ang="0">
                    <a:pos x="878" y="77"/>
                  </a:cxn>
                  <a:cxn ang="0">
                    <a:pos x="472" y="421"/>
                  </a:cxn>
                  <a:cxn ang="0">
                    <a:pos x="804" y="805"/>
                  </a:cxn>
                  <a:cxn ang="0">
                    <a:pos x="669" y="1041"/>
                  </a:cxn>
                  <a:cxn ang="0">
                    <a:pos x="489" y="1204"/>
                  </a:cxn>
                  <a:cxn ang="0">
                    <a:pos x="279" y="1438"/>
                  </a:cxn>
                  <a:cxn ang="0">
                    <a:pos x="0" y="1603"/>
                  </a:cxn>
                  <a:cxn ang="0">
                    <a:pos x="156" y="1852"/>
                  </a:cxn>
                  <a:cxn ang="0">
                    <a:pos x="403" y="1802"/>
                  </a:cxn>
                  <a:cxn ang="0">
                    <a:pos x="734" y="1603"/>
                  </a:cxn>
                  <a:cxn ang="0">
                    <a:pos x="535" y="1452"/>
                  </a:cxn>
                  <a:cxn ang="0">
                    <a:pos x="682" y="1315"/>
                  </a:cxn>
                  <a:cxn ang="0">
                    <a:pos x="848" y="1294"/>
                  </a:cxn>
                  <a:cxn ang="0">
                    <a:pos x="962" y="1386"/>
                  </a:cxn>
                  <a:cxn ang="0">
                    <a:pos x="1148" y="1499"/>
                  </a:cxn>
                  <a:cxn ang="0">
                    <a:pos x="914" y="1489"/>
                  </a:cxn>
                  <a:cxn ang="0">
                    <a:pos x="793" y="1546"/>
                  </a:cxn>
                  <a:cxn ang="0">
                    <a:pos x="665" y="1766"/>
                  </a:cxn>
                  <a:cxn ang="0">
                    <a:pos x="560" y="2032"/>
                  </a:cxn>
                  <a:cxn ang="0">
                    <a:pos x="740" y="2167"/>
                  </a:cxn>
                  <a:cxn ang="0">
                    <a:pos x="900" y="1966"/>
                  </a:cxn>
                  <a:cxn ang="0">
                    <a:pos x="1092" y="1957"/>
                  </a:cxn>
                  <a:cxn ang="0">
                    <a:pos x="1220" y="1766"/>
                  </a:cxn>
                  <a:cxn ang="0">
                    <a:pos x="1286" y="1738"/>
                  </a:cxn>
                  <a:cxn ang="0">
                    <a:pos x="1423" y="1953"/>
                  </a:cxn>
                  <a:cxn ang="0">
                    <a:pos x="1669" y="2160"/>
                  </a:cxn>
                  <a:cxn ang="0">
                    <a:pos x="1924" y="2023"/>
                  </a:cxn>
                  <a:cxn ang="0">
                    <a:pos x="2131" y="1784"/>
                  </a:cxn>
                  <a:cxn ang="0">
                    <a:pos x="2242" y="1689"/>
                  </a:cxn>
                  <a:cxn ang="0">
                    <a:pos x="2554" y="1706"/>
                  </a:cxn>
                  <a:cxn ang="0">
                    <a:pos x="2622" y="1365"/>
                  </a:cxn>
                  <a:cxn ang="0">
                    <a:pos x="2353" y="1276"/>
                  </a:cxn>
                  <a:cxn ang="0">
                    <a:pos x="2487" y="844"/>
                  </a:cxn>
                  <a:cxn ang="0">
                    <a:pos x="2232" y="458"/>
                  </a:cxn>
                  <a:cxn ang="0">
                    <a:pos x="1873" y="213"/>
                  </a:cxn>
                  <a:cxn ang="0">
                    <a:pos x="1601" y="380"/>
                  </a:cxn>
                  <a:cxn ang="0">
                    <a:pos x="1390" y="944"/>
                  </a:cxn>
                  <a:cxn ang="0">
                    <a:pos x="1644" y="1102"/>
                  </a:cxn>
                  <a:cxn ang="0">
                    <a:pos x="1617" y="922"/>
                  </a:cxn>
                  <a:cxn ang="0">
                    <a:pos x="1838" y="771"/>
                  </a:cxn>
                  <a:cxn ang="0">
                    <a:pos x="1805" y="1062"/>
                  </a:cxn>
                  <a:cxn ang="0">
                    <a:pos x="1649" y="1187"/>
                  </a:cxn>
                  <a:cxn ang="0">
                    <a:pos x="1774" y="1258"/>
                  </a:cxn>
                  <a:cxn ang="0">
                    <a:pos x="1702" y="1506"/>
                  </a:cxn>
                  <a:cxn ang="0">
                    <a:pos x="1931" y="1514"/>
                  </a:cxn>
                  <a:cxn ang="0">
                    <a:pos x="1843" y="1586"/>
                  </a:cxn>
                  <a:cxn ang="0">
                    <a:pos x="1720" y="1649"/>
                  </a:cxn>
                  <a:cxn ang="0">
                    <a:pos x="1610" y="1481"/>
                  </a:cxn>
                  <a:cxn ang="0">
                    <a:pos x="1508" y="1252"/>
                  </a:cxn>
                  <a:cxn ang="0">
                    <a:pos x="1364" y="1085"/>
                  </a:cxn>
                  <a:cxn ang="0">
                    <a:pos x="1273" y="866"/>
                  </a:cxn>
                  <a:cxn ang="0">
                    <a:pos x="1200" y="765"/>
                  </a:cxn>
                  <a:cxn ang="0">
                    <a:pos x="1230" y="600"/>
                  </a:cxn>
                  <a:cxn ang="0">
                    <a:pos x="1266" y="285"/>
                  </a:cxn>
                </a:cxnLst>
                <a:rect l="0" t="0" r="r" b="b"/>
                <a:pathLst>
                  <a:path w="2623" h="2203">
                    <a:moveTo>
                      <a:pt x="1274" y="137"/>
                    </a:moveTo>
                    <a:lnTo>
                      <a:pt x="1257" y="90"/>
                    </a:lnTo>
                    <a:lnTo>
                      <a:pt x="1232" y="60"/>
                    </a:lnTo>
                    <a:lnTo>
                      <a:pt x="1182" y="65"/>
                    </a:lnTo>
                    <a:lnTo>
                      <a:pt x="1155" y="76"/>
                    </a:lnTo>
                    <a:lnTo>
                      <a:pt x="1136" y="90"/>
                    </a:lnTo>
                    <a:lnTo>
                      <a:pt x="1102" y="55"/>
                    </a:lnTo>
                    <a:lnTo>
                      <a:pt x="1077" y="25"/>
                    </a:lnTo>
                    <a:lnTo>
                      <a:pt x="1043" y="0"/>
                    </a:lnTo>
                    <a:lnTo>
                      <a:pt x="982" y="5"/>
                    </a:lnTo>
                    <a:lnTo>
                      <a:pt x="911" y="31"/>
                    </a:lnTo>
                    <a:lnTo>
                      <a:pt x="878" y="77"/>
                    </a:lnTo>
                    <a:lnTo>
                      <a:pt x="836" y="127"/>
                    </a:lnTo>
                    <a:lnTo>
                      <a:pt x="792" y="201"/>
                    </a:lnTo>
                    <a:lnTo>
                      <a:pt x="712" y="269"/>
                    </a:lnTo>
                    <a:lnTo>
                      <a:pt x="617" y="274"/>
                    </a:lnTo>
                    <a:lnTo>
                      <a:pt x="535" y="308"/>
                    </a:lnTo>
                    <a:lnTo>
                      <a:pt x="472" y="421"/>
                    </a:lnTo>
                    <a:lnTo>
                      <a:pt x="535" y="520"/>
                    </a:lnTo>
                    <a:lnTo>
                      <a:pt x="635" y="577"/>
                    </a:lnTo>
                    <a:lnTo>
                      <a:pt x="643" y="641"/>
                    </a:lnTo>
                    <a:lnTo>
                      <a:pt x="700" y="677"/>
                    </a:lnTo>
                    <a:lnTo>
                      <a:pt x="734" y="707"/>
                    </a:lnTo>
                    <a:lnTo>
                      <a:pt x="804" y="805"/>
                    </a:lnTo>
                    <a:lnTo>
                      <a:pt x="786" y="862"/>
                    </a:lnTo>
                    <a:lnTo>
                      <a:pt x="753" y="913"/>
                    </a:lnTo>
                    <a:lnTo>
                      <a:pt x="804" y="961"/>
                    </a:lnTo>
                    <a:lnTo>
                      <a:pt x="719" y="990"/>
                    </a:lnTo>
                    <a:lnTo>
                      <a:pt x="690" y="1015"/>
                    </a:lnTo>
                    <a:lnTo>
                      <a:pt x="669" y="1041"/>
                    </a:lnTo>
                    <a:lnTo>
                      <a:pt x="643" y="1035"/>
                    </a:lnTo>
                    <a:lnTo>
                      <a:pt x="628" y="1066"/>
                    </a:lnTo>
                    <a:lnTo>
                      <a:pt x="601" y="1126"/>
                    </a:lnTo>
                    <a:lnTo>
                      <a:pt x="539" y="1170"/>
                    </a:lnTo>
                    <a:lnTo>
                      <a:pt x="497" y="1174"/>
                    </a:lnTo>
                    <a:lnTo>
                      <a:pt x="489" y="1204"/>
                    </a:lnTo>
                    <a:lnTo>
                      <a:pt x="488" y="1233"/>
                    </a:lnTo>
                    <a:lnTo>
                      <a:pt x="458" y="1266"/>
                    </a:lnTo>
                    <a:lnTo>
                      <a:pt x="423" y="1314"/>
                    </a:lnTo>
                    <a:lnTo>
                      <a:pt x="402" y="1360"/>
                    </a:lnTo>
                    <a:lnTo>
                      <a:pt x="364" y="1408"/>
                    </a:lnTo>
                    <a:lnTo>
                      <a:pt x="279" y="1438"/>
                    </a:lnTo>
                    <a:lnTo>
                      <a:pt x="202" y="1424"/>
                    </a:lnTo>
                    <a:lnTo>
                      <a:pt x="137" y="1459"/>
                    </a:lnTo>
                    <a:lnTo>
                      <a:pt x="79" y="1481"/>
                    </a:lnTo>
                    <a:lnTo>
                      <a:pt x="52" y="1517"/>
                    </a:lnTo>
                    <a:lnTo>
                      <a:pt x="13" y="1554"/>
                    </a:lnTo>
                    <a:lnTo>
                      <a:pt x="0" y="1603"/>
                    </a:lnTo>
                    <a:lnTo>
                      <a:pt x="26" y="1625"/>
                    </a:lnTo>
                    <a:lnTo>
                      <a:pt x="59" y="1652"/>
                    </a:lnTo>
                    <a:lnTo>
                      <a:pt x="59" y="1697"/>
                    </a:lnTo>
                    <a:lnTo>
                      <a:pt x="97" y="1725"/>
                    </a:lnTo>
                    <a:lnTo>
                      <a:pt x="118" y="1787"/>
                    </a:lnTo>
                    <a:lnTo>
                      <a:pt x="156" y="1852"/>
                    </a:lnTo>
                    <a:lnTo>
                      <a:pt x="208" y="1830"/>
                    </a:lnTo>
                    <a:lnTo>
                      <a:pt x="253" y="1780"/>
                    </a:lnTo>
                    <a:lnTo>
                      <a:pt x="285" y="1780"/>
                    </a:lnTo>
                    <a:lnTo>
                      <a:pt x="318" y="1795"/>
                    </a:lnTo>
                    <a:lnTo>
                      <a:pt x="351" y="1844"/>
                    </a:lnTo>
                    <a:lnTo>
                      <a:pt x="403" y="1802"/>
                    </a:lnTo>
                    <a:lnTo>
                      <a:pt x="448" y="1746"/>
                    </a:lnTo>
                    <a:lnTo>
                      <a:pt x="495" y="1738"/>
                    </a:lnTo>
                    <a:lnTo>
                      <a:pt x="560" y="1746"/>
                    </a:lnTo>
                    <a:lnTo>
                      <a:pt x="618" y="1712"/>
                    </a:lnTo>
                    <a:lnTo>
                      <a:pt x="651" y="1660"/>
                    </a:lnTo>
                    <a:lnTo>
                      <a:pt x="734" y="1603"/>
                    </a:lnTo>
                    <a:lnTo>
                      <a:pt x="687" y="1527"/>
                    </a:lnTo>
                    <a:lnTo>
                      <a:pt x="611" y="1524"/>
                    </a:lnTo>
                    <a:lnTo>
                      <a:pt x="590" y="1510"/>
                    </a:lnTo>
                    <a:lnTo>
                      <a:pt x="590" y="1489"/>
                    </a:lnTo>
                    <a:lnTo>
                      <a:pt x="586" y="1468"/>
                    </a:lnTo>
                    <a:lnTo>
                      <a:pt x="535" y="1452"/>
                    </a:lnTo>
                    <a:lnTo>
                      <a:pt x="548" y="1437"/>
                    </a:lnTo>
                    <a:lnTo>
                      <a:pt x="560" y="1421"/>
                    </a:lnTo>
                    <a:lnTo>
                      <a:pt x="580" y="1384"/>
                    </a:lnTo>
                    <a:lnTo>
                      <a:pt x="629" y="1363"/>
                    </a:lnTo>
                    <a:lnTo>
                      <a:pt x="665" y="1341"/>
                    </a:lnTo>
                    <a:lnTo>
                      <a:pt x="682" y="1315"/>
                    </a:lnTo>
                    <a:lnTo>
                      <a:pt x="707" y="1284"/>
                    </a:lnTo>
                    <a:lnTo>
                      <a:pt x="718" y="1247"/>
                    </a:lnTo>
                    <a:lnTo>
                      <a:pt x="759" y="1221"/>
                    </a:lnTo>
                    <a:lnTo>
                      <a:pt x="814" y="1196"/>
                    </a:lnTo>
                    <a:lnTo>
                      <a:pt x="833" y="1250"/>
                    </a:lnTo>
                    <a:lnTo>
                      <a:pt x="848" y="1294"/>
                    </a:lnTo>
                    <a:lnTo>
                      <a:pt x="877" y="1298"/>
                    </a:lnTo>
                    <a:lnTo>
                      <a:pt x="909" y="1283"/>
                    </a:lnTo>
                    <a:lnTo>
                      <a:pt x="910" y="1318"/>
                    </a:lnTo>
                    <a:lnTo>
                      <a:pt x="920" y="1333"/>
                    </a:lnTo>
                    <a:lnTo>
                      <a:pt x="948" y="1347"/>
                    </a:lnTo>
                    <a:lnTo>
                      <a:pt x="962" y="1386"/>
                    </a:lnTo>
                    <a:lnTo>
                      <a:pt x="926" y="1418"/>
                    </a:lnTo>
                    <a:lnTo>
                      <a:pt x="956" y="1426"/>
                    </a:lnTo>
                    <a:lnTo>
                      <a:pt x="991" y="1437"/>
                    </a:lnTo>
                    <a:lnTo>
                      <a:pt x="1018" y="1431"/>
                    </a:lnTo>
                    <a:lnTo>
                      <a:pt x="1080" y="1448"/>
                    </a:lnTo>
                    <a:lnTo>
                      <a:pt x="1148" y="1499"/>
                    </a:lnTo>
                    <a:lnTo>
                      <a:pt x="1093" y="1542"/>
                    </a:lnTo>
                    <a:lnTo>
                      <a:pt x="1013" y="1527"/>
                    </a:lnTo>
                    <a:lnTo>
                      <a:pt x="1000" y="1507"/>
                    </a:lnTo>
                    <a:lnTo>
                      <a:pt x="975" y="1484"/>
                    </a:lnTo>
                    <a:lnTo>
                      <a:pt x="953" y="1492"/>
                    </a:lnTo>
                    <a:lnTo>
                      <a:pt x="914" y="1489"/>
                    </a:lnTo>
                    <a:lnTo>
                      <a:pt x="873" y="1484"/>
                    </a:lnTo>
                    <a:lnTo>
                      <a:pt x="836" y="1489"/>
                    </a:lnTo>
                    <a:lnTo>
                      <a:pt x="831" y="1510"/>
                    </a:lnTo>
                    <a:lnTo>
                      <a:pt x="814" y="1506"/>
                    </a:lnTo>
                    <a:lnTo>
                      <a:pt x="801" y="1523"/>
                    </a:lnTo>
                    <a:lnTo>
                      <a:pt x="793" y="1546"/>
                    </a:lnTo>
                    <a:lnTo>
                      <a:pt x="804" y="1618"/>
                    </a:lnTo>
                    <a:lnTo>
                      <a:pt x="831" y="1652"/>
                    </a:lnTo>
                    <a:lnTo>
                      <a:pt x="819" y="1725"/>
                    </a:lnTo>
                    <a:lnTo>
                      <a:pt x="767" y="1738"/>
                    </a:lnTo>
                    <a:lnTo>
                      <a:pt x="700" y="1738"/>
                    </a:lnTo>
                    <a:lnTo>
                      <a:pt x="665" y="1766"/>
                    </a:lnTo>
                    <a:lnTo>
                      <a:pt x="657" y="1802"/>
                    </a:lnTo>
                    <a:lnTo>
                      <a:pt x="598" y="1874"/>
                    </a:lnTo>
                    <a:lnTo>
                      <a:pt x="539" y="1874"/>
                    </a:lnTo>
                    <a:lnTo>
                      <a:pt x="500" y="1916"/>
                    </a:lnTo>
                    <a:lnTo>
                      <a:pt x="513" y="1973"/>
                    </a:lnTo>
                    <a:lnTo>
                      <a:pt x="560" y="2032"/>
                    </a:lnTo>
                    <a:lnTo>
                      <a:pt x="539" y="2058"/>
                    </a:lnTo>
                    <a:lnTo>
                      <a:pt x="539" y="2087"/>
                    </a:lnTo>
                    <a:lnTo>
                      <a:pt x="606" y="2130"/>
                    </a:lnTo>
                    <a:lnTo>
                      <a:pt x="612" y="2180"/>
                    </a:lnTo>
                    <a:lnTo>
                      <a:pt x="682" y="2202"/>
                    </a:lnTo>
                    <a:lnTo>
                      <a:pt x="740" y="2167"/>
                    </a:lnTo>
                    <a:lnTo>
                      <a:pt x="786" y="2167"/>
                    </a:lnTo>
                    <a:lnTo>
                      <a:pt x="838" y="2145"/>
                    </a:lnTo>
                    <a:lnTo>
                      <a:pt x="874" y="2104"/>
                    </a:lnTo>
                    <a:lnTo>
                      <a:pt x="878" y="2052"/>
                    </a:lnTo>
                    <a:lnTo>
                      <a:pt x="884" y="2002"/>
                    </a:lnTo>
                    <a:lnTo>
                      <a:pt x="900" y="1966"/>
                    </a:lnTo>
                    <a:lnTo>
                      <a:pt x="918" y="1934"/>
                    </a:lnTo>
                    <a:lnTo>
                      <a:pt x="947" y="1889"/>
                    </a:lnTo>
                    <a:lnTo>
                      <a:pt x="989" y="1866"/>
                    </a:lnTo>
                    <a:lnTo>
                      <a:pt x="1032" y="1873"/>
                    </a:lnTo>
                    <a:lnTo>
                      <a:pt x="1070" y="1924"/>
                    </a:lnTo>
                    <a:lnTo>
                      <a:pt x="1092" y="1957"/>
                    </a:lnTo>
                    <a:lnTo>
                      <a:pt x="1113" y="1986"/>
                    </a:lnTo>
                    <a:lnTo>
                      <a:pt x="1186" y="2022"/>
                    </a:lnTo>
                    <a:lnTo>
                      <a:pt x="1250" y="2028"/>
                    </a:lnTo>
                    <a:lnTo>
                      <a:pt x="1292" y="2006"/>
                    </a:lnTo>
                    <a:lnTo>
                      <a:pt x="1302" y="1960"/>
                    </a:lnTo>
                    <a:lnTo>
                      <a:pt x="1220" y="1766"/>
                    </a:lnTo>
                    <a:lnTo>
                      <a:pt x="1228" y="1674"/>
                    </a:lnTo>
                    <a:lnTo>
                      <a:pt x="1220" y="1618"/>
                    </a:lnTo>
                    <a:lnTo>
                      <a:pt x="1267" y="1574"/>
                    </a:lnTo>
                    <a:lnTo>
                      <a:pt x="1286" y="1596"/>
                    </a:lnTo>
                    <a:lnTo>
                      <a:pt x="1273" y="1652"/>
                    </a:lnTo>
                    <a:lnTo>
                      <a:pt x="1286" y="1738"/>
                    </a:lnTo>
                    <a:lnTo>
                      <a:pt x="1280" y="1830"/>
                    </a:lnTo>
                    <a:lnTo>
                      <a:pt x="1293" y="1895"/>
                    </a:lnTo>
                    <a:lnTo>
                      <a:pt x="1333" y="1874"/>
                    </a:lnTo>
                    <a:lnTo>
                      <a:pt x="1358" y="1887"/>
                    </a:lnTo>
                    <a:lnTo>
                      <a:pt x="1378" y="1945"/>
                    </a:lnTo>
                    <a:lnTo>
                      <a:pt x="1423" y="1953"/>
                    </a:lnTo>
                    <a:lnTo>
                      <a:pt x="1431" y="2001"/>
                    </a:lnTo>
                    <a:lnTo>
                      <a:pt x="1456" y="2074"/>
                    </a:lnTo>
                    <a:lnTo>
                      <a:pt x="1520" y="2124"/>
                    </a:lnTo>
                    <a:lnTo>
                      <a:pt x="1570" y="2138"/>
                    </a:lnTo>
                    <a:lnTo>
                      <a:pt x="1630" y="2194"/>
                    </a:lnTo>
                    <a:lnTo>
                      <a:pt x="1669" y="2160"/>
                    </a:lnTo>
                    <a:lnTo>
                      <a:pt x="1710" y="2160"/>
                    </a:lnTo>
                    <a:lnTo>
                      <a:pt x="1767" y="2194"/>
                    </a:lnTo>
                    <a:lnTo>
                      <a:pt x="1838" y="2152"/>
                    </a:lnTo>
                    <a:lnTo>
                      <a:pt x="1852" y="2081"/>
                    </a:lnTo>
                    <a:lnTo>
                      <a:pt x="1852" y="2023"/>
                    </a:lnTo>
                    <a:lnTo>
                      <a:pt x="1924" y="2023"/>
                    </a:lnTo>
                    <a:lnTo>
                      <a:pt x="1988" y="2001"/>
                    </a:lnTo>
                    <a:lnTo>
                      <a:pt x="2034" y="2001"/>
                    </a:lnTo>
                    <a:lnTo>
                      <a:pt x="2149" y="2000"/>
                    </a:lnTo>
                    <a:lnTo>
                      <a:pt x="2190" y="1980"/>
                    </a:lnTo>
                    <a:lnTo>
                      <a:pt x="2189" y="1883"/>
                    </a:lnTo>
                    <a:lnTo>
                      <a:pt x="2131" y="1784"/>
                    </a:lnTo>
                    <a:lnTo>
                      <a:pt x="2092" y="1763"/>
                    </a:lnTo>
                    <a:lnTo>
                      <a:pt x="2062" y="1697"/>
                    </a:lnTo>
                    <a:lnTo>
                      <a:pt x="2015" y="1682"/>
                    </a:lnTo>
                    <a:lnTo>
                      <a:pt x="2113" y="1668"/>
                    </a:lnTo>
                    <a:lnTo>
                      <a:pt x="2164" y="1712"/>
                    </a:lnTo>
                    <a:lnTo>
                      <a:pt x="2242" y="1689"/>
                    </a:lnTo>
                    <a:lnTo>
                      <a:pt x="2312" y="1763"/>
                    </a:lnTo>
                    <a:lnTo>
                      <a:pt x="2346" y="1839"/>
                    </a:lnTo>
                    <a:lnTo>
                      <a:pt x="2424" y="1857"/>
                    </a:lnTo>
                    <a:lnTo>
                      <a:pt x="2490" y="1843"/>
                    </a:lnTo>
                    <a:lnTo>
                      <a:pt x="2559" y="1792"/>
                    </a:lnTo>
                    <a:lnTo>
                      <a:pt x="2554" y="1706"/>
                    </a:lnTo>
                    <a:lnTo>
                      <a:pt x="2572" y="1656"/>
                    </a:lnTo>
                    <a:lnTo>
                      <a:pt x="2559" y="1625"/>
                    </a:lnTo>
                    <a:lnTo>
                      <a:pt x="2562" y="1562"/>
                    </a:lnTo>
                    <a:lnTo>
                      <a:pt x="2614" y="1521"/>
                    </a:lnTo>
                    <a:lnTo>
                      <a:pt x="2614" y="1448"/>
                    </a:lnTo>
                    <a:lnTo>
                      <a:pt x="2622" y="1365"/>
                    </a:lnTo>
                    <a:lnTo>
                      <a:pt x="2592" y="1331"/>
                    </a:lnTo>
                    <a:lnTo>
                      <a:pt x="2576" y="1295"/>
                    </a:lnTo>
                    <a:lnTo>
                      <a:pt x="2483" y="1305"/>
                    </a:lnTo>
                    <a:lnTo>
                      <a:pt x="2385" y="1368"/>
                    </a:lnTo>
                    <a:lnTo>
                      <a:pt x="2287" y="1340"/>
                    </a:lnTo>
                    <a:lnTo>
                      <a:pt x="2353" y="1276"/>
                    </a:lnTo>
                    <a:lnTo>
                      <a:pt x="2483" y="1189"/>
                    </a:lnTo>
                    <a:lnTo>
                      <a:pt x="2477" y="1083"/>
                    </a:lnTo>
                    <a:lnTo>
                      <a:pt x="2425" y="1068"/>
                    </a:lnTo>
                    <a:lnTo>
                      <a:pt x="2347" y="1060"/>
                    </a:lnTo>
                    <a:lnTo>
                      <a:pt x="2448" y="982"/>
                    </a:lnTo>
                    <a:lnTo>
                      <a:pt x="2487" y="844"/>
                    </a:lnTo>
                    <a:lnTo>
                      <a:pt x="2439" y="799"/>
                    </a:lnTo>
                    <a:lnTo>
                      <a:pt x="2378" y="757"/>
                    </a:lnTo>
                    <a:lnTo>
                      <a:pt x="2285" y="802"/>
                    </a:lnTo>
                    <a:lnTo>
                      <a:pt x="2212" y="714"/>
                    </a:lnTo>
                    <a:lnTo>
                      <a:pt x="2249" y="563"/>
                    </a:lnTo>
                    <a:lnTo>
                      <a:pt x="2232" y="458"/>
                    </a:lnTo>
                    <a:lnTo>
                      <a:pt x="2190" y="300"/>
                    </a:lnTo>
                    <a:lnTo>
                      <a:pt x="2110" y="234"/>
                    </a:lnTo>
                    <a:lnTo>
                      <a:pt x="2046" y="219"/>
                    </a:lnTo>
                    <a:lnTo>
                      <a:pt x="1965" y="270"/>
                    </a:lnTo>
                    <a:lnTo>
                      <a:pt x="1906" y="260"/>
                    </a:lnTo>
                    <a:lnTo>
                      <a:pt x="1873" y="213"/>
                    </a:lnTo>
                    <a:lnTo>
                      <a:pt x="1860" y="127"/>
                    </a:lnTo>
                    <a:lnTo>
                      <a:pt x="1793" y="92"/>
                    </a:lnTo>
                    <a:lnTo>
                      <a:pt x="1684" y="77"/>
                    </a:lnTo>
                    <a:lnTo>
                      <a:pt x="1589" y="123"/>
                    </a:lnTo>
                    <a:lnTo>
                      <a:pt x="1537" y="210"/>
                    </a:lnTo>
                    <a:lnTo>
                      <a:pt x="1601" y="380"/>
                    </a:lnTo>
                    <a:lnTo>
                      <a:pt x="1690" y="597"/>
                    </a:lnTo>
                    <a:lnTo>
                      <a:pt x="1541" y="831"/>
                    </a:lnTo>
                    <a:lnTo>
                      <a:pt x="1549" y="887"/>
                    </a:lnTo>
                    <a:lnTo>
                      <a:pt x="1501" y="880"/>
                    </a:lnTo>
                    <a:lnTo>
                      <a:pt x="1411" y="887"/>
                    </a:lnTo>
                    <a:lnTo>
                      <a:pt x="1390" y="944"/>
                    </a:lnTo>
                    <a:lnTo>
                      <a:pt x="1449" y="930"/>
                    </a:lnTo>
                    <a:lnTo>
                      <a:pt x="1469" y="986"/>
                    </a:lnTo>
                    <a:lnTo>
                      <a:pt x="1541" y="958"/>
                    </a:lnTo>
                    <a:lnTo>
                      <a:pt x="1567" y="1024"/>
                    </a:lnTo>
                    <a:lnTo>
                      <a:pt x="1593" y="1092"/>
                    </a:lnTo>
                    <a:lnTo>
                      <a:pt x="1644" y="1102"/>
                    </a:lnTo>
                    <a:lnTo>
                      <a:pt x="1644" y="1059"/>
                    </a:lnTo>
                    <a:lnTo>
                      <a:pt x="1673" y="1083"/>
                    </a:lnTo>
                    <a:lnTo>
                      <a:pt x="1741" y="1037"/>
                    </a:lnTo>
                    <a:lnTo>
                      <a:pt x="1715" y="980"/>
                    </a:lnTo>
                    <a:lnTo>
                      <a:pt x="1682" y="930"/>
                    </a:lnTo>
                    <a:lnTo>
                      <a:pt x="1617" y="922"/>
                    </a:lnTo>
                    <a:lnTo>
                      <a:pt x="1604" y="858"/>
                    </a:lnTo>
                    <a:lnTo>
                      <a:pt x="1656" y="744"/>
                    </a:lnTo>
                    <a:lnTo>
                      <a:pt x="1682" y="866"/>
                    </a:lnTo>
                    <a:lnTo>
                      <a:pt x="1748" y="922"/>
                    </a:lnTo>
                    <a:lnTo>
                      <a:pt x="1741" y="852"/>
                    </a:lnTo>
                    <a:lnTo>
                      <a:pt x="1838" y="771"/>
                    </a:lnTo>
                    <a:lnTo>
                      <a:pt x="1859" y="902"/>
                    </a:lnTo>
                    <a:lnTo>
                      <a:pt x="1951" y="916"/>
                    </a:lnTo>
                    <a:lnTo>
                      <a:pt x="1838" y="964"/>
                    </a:lnTo>
                    <a:lnTo>
                      <a:pt x="2064" y="1037"/>
                    </a:lnTo>
                    <a:lnTo>
                      <a:pt x="1924" y="1044"/>
                    </a:lnTo>
                    <a:lnTo>
                      <a:pt x="1805" y="1062"/>
                    </a:lnTo>
                    <a:lnTo>
                      <a:pt x="1785" y="1102"/>
                    </a:lnTo>
                    <a:lnTo>
                      <a:pt x="1796" y="1132"/>
                    </a:lnTo>
                    <a:lnTo>
                      <a:pt x="1751" y="1117"/>
                    </a:lnTo>
                    <a:lnTo>
                      <a:pt x="1691" y="1139"/>
                    </a:lnTo>
                    <a:lnTo>
                      <a:pt x="1659" y="1164"/>
                    </a:lnTo>
                    <a:lnTo>
                      <a:pt x="1649" y="1187"/>
                    </a:lnTo>
                    <a:lnTo>
                      <a:pt x="1720" y="1167"/>
                    </a:lnTo>
                    <a:lnTo>
                      <a:pt x="1754" y="1178"/>
                    </a:lnTo>
                    <a:lnTo>
                      <a:pt x="1700" y="1199"/>
                    </a:lnTo>
                    <a:lnTo>
                      <a:pt x="1711" y="1232"/>
                    </a:lnTo>
                    <a:lnTo>
                      <a:pt x="1754" y="1220"/>
                    </a:lnTo>
                    <a:lnTo>
                      <a:pt x="1774" y="1258"/>
                    </a:lnTo>
                    <a:lnTo>
                      <a:pt x="1826" y="1322"/>
                    </a:lnTo>
                    <a:lnTo>
                      <a:pt x="1897" y="1391"/>
                    </a:lnTo>
                    <a:lnTo>
                      <a:pt x="1873" y="1452"/>
                    </a:lnTo>
                    <a:lnTo>
                      <a:pt x="1788" y="1460"/>
                    </a:lnTo>
                    <a:lnTo>
                      <a:pt x="1749" y="1507"/>
                    </a:lnTo>
                    <a:lnTo>
                      <a:pt x="1702" y="1506"/>
                    </a:lnTo>
                    <a:lnTo>
                      <a:pt x="1682" y="1554"/>
                    </a:lnTo>
                    <a:lnTo>
                      <a:pt x="1732" y="1527"/>
                    </a:lnTo>
                    <a:lnTo>
                      <a:pt x="1764" y="1549"/>
                    </a:lnTo>
                    <a:lnTo>
                      <a:pt x="1791" y="1520"/>
                    </a:lnTo>
                    <a:lnTo>
                      <a:pt x="1847" y="1521"/>
                    </a:lnTo>
                    <a:lnTo>
                      <a:pt x="1931" y="1514"/>
                    </a:lnTo>
                    <a:lnTo>
                      <a:pt x="2003" y="1514"/>
                    </a:lnTo>
                    <a:lnTo>
                      <a:pt x="2034" y="1527"/>
                    </a:lnTo>
                    <a:lnTo>
                      <a:pt x="2015" y="1579"/>
                    </a:lnTo>
                    <a:lnTo>
                      <a:pt x="1931" y="1586"/>
                    </a:lnTo>
                    <a:lnTo>
                      <a:pt x="1937" y="1635"/>
                    </a:lnTo>
                    <a:lnTo>
                      <a:pt x="1843" y="1586"/>
                    </a:lnTo>
                    <a:lnTo>
                      <a:pt x="1819" y="1614"/>
                    </a:lnTo>
                    <a:lnTo>
                      <a:pt x="1787" y="1622"/>
                    </a:lnTo>
                    <a:lnTo>
                      <a:pt x="1770" y="1652"/>
                    </a:lnTo>
                    <a:lnTo>
                      <a:pt x="1751" y="1659"/>
                    </a:lnTo>
                    <a:lnTo>
                      <a:pt x="1718" y="1681"/>
                    </a:lnTo>
                    <a:lnTo>
                      <a:pt x="1720" y="1649"/>
                    </a:lnTo>
                    <a:lnTo>
                      <a:pt x="1685" y="1617"/>
                    </a:lnTo>
                    <a:lnTo>
                      <a:pt x="1647" y="1625"/>
                    </a:lnTo>
                    <a:lnTo>
                      <a:pt x="1647" y="1605"/>
                    </a:lnTo>
                    <a:lnTo>
                      <a:pt x="1617" y="1593"/>
                    </a:lnTo>
                    <a:lnTo>
                      <a:pt x="1593" y="1536"/>
                    </a:lnTo>
                    <a:lnTo>
                      <a:pt x="1610" y="1481"/>
                    </a:lnTo>
                    <a:lnTo>
                      <a:pt x="1607" y="1442"/>
                    </a:lnTo>
                    <a:lnTo>
                      <a:pt x="1593" y="1413"/>
                    </a:lnTo>
                    <a:lnTo>
                      <a:pt x="1604" y="1357"/>
                    </a:lnTo>
                    <a:lnTo>
                      <a:pt x="1549" y="1315"/>
                    </a:lnTo>
                    <a:lnTo>
                      <a:pt x="1599" y="1229"/>
                    </a:lnTo>
                    <a:lnTo>
                      <a:pt x="1508" y="1252"/>
                    </a:lnTo>
                    <a:lnTo>
                      <a:pt x="1541" y="1200"/>
                    </a:lnTo>
                    <a:lnTo>
                      <a:pt x="1554" y="1143"/>
                    </a:lnTo>
                    <a:lnTo>
                      <a:pt x="1534" y="1085"/>
                    </a:lnTo>
                    <a:lnTo>
                      <a:pt x="1496" y="1065"/>
                    </a:lnTo>
                    <a:lnTo>
                      <a:pt x="1431" y="1065"/>
                    </a:lnTo>
                    <a:lnTo>
                      <a:pt x="1364" y="1085"/>
                    </a:lnTo>
                    <a:lnTo>
                      <a:pt x="1364" y="1016"/>
                    </a:lnTo>
                    <a:lnTo>
                      <a:pt x="1358" y="950"/>
                    </a:lnTo>
                    <a:lnTo>
                      <a:pt x="1313" y="922"/>
                    </a:lnTo>
                    <a:lnTo>
                      <a:pt x="1286" y="994"/>
                    </a:lnTo>
                    <a:lnTo>
                      <a:pt x="1253" y="916"/>
                    </a:lnTo>
                    <a:lnTo>
                      <a:pt x="1273" y="866"/>
                    </a:lnTo>
                    <a:lnTo>
                      <a:pt x="1326" y="845"/>
                    </a:lnTo>
                    <a:lnTo>
                      <a:pt x="1358" y="794"/>
                    </a:lnTo>
                    <a:lnTo>
                      <a:pt x="1364" y="738"/>
                    </a:lnTo>
                    <a:lnTo>
                      <a:pt x="1313" y="716"/>
                    </a:lnTo>
                    <a:lnTo>
                      <a:pt x="1253" y="738"/>
                    </a:lnTo>
                    <a:lnTo>
                      <a:pt x="1200" y="765"/>
                    </a:lnTo>
                    <a:lnTo>
                      <a:pt x="1148" y="780"/>
                    </a:lnTo>
                    <a:lnTo>
                      <a:pt x="1131" y="759"/>
                    </a:lnTo>
                    <a:lnTo>
                      <a:pt x="1145" y="716"/>
                    </a:lnTo>
                    <a:lnTo>
                      <a:pt x="1169" y="681"/>
                    </a:lnTo>
                    <a:lnTo>
                      <a:pt x="1200" y="644"/>
                    </a:lnTo>
                    <a:lnTo>
                      <a:pt x="1230" y="600"/>
                    </a:lnTo>
                    <a:lnTo>
                      <a:pt x="1255" y="560"/>
                    </a:lnTo>
                    <a:lnTo>
                      <a:pt x="1307" y="526"/>
                    </a:lnTo>
                    <a:lnTo>
                      <a:pt x="1343" y="502"/>
                    </a:lnTo>
                    <a:lnTo>
                      <a:pt x="1308" y="407"/>
                    </a:lnTo>
                    <a:lnTo>
                      <a:pt x="1303" y="346"/>
                    </a:lnTo>
                    <a:lnTo>
                      <a:pt x="1266" y="285"/>
                    </a:lnTo>
                    <a:lnTo>
                      <a:pt x="1254" y="244"/>
                    </a:lnTo>
                    <a:lnTo>
                      <a:pt x="1274" y="137"/>
                    </a:lnTo>
                  </a:path>
                </a:pathLst>
              </a:custGeom>
              <a:gradFill rotWithShape="0">
                <a:gsLst>
                  <a:gs pos="0">
                    <a:srgbClr val="A4E4C1"/>
                  </a:gs>
                  <a:gs pos="100000">
                    <a:srgbClr val="A4E4C1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</p:grpSp>
        <p:grpSp>
          <p:nvGrpSpPr>
            <p:cNvPr id="25615" name="Group 63">
              <a:extLst>
                <a:ext uri="{FF2B5EF4-FFF2-40B4-BE49-F238E27FC236}">
                  <a16:creationId xmlns:a16="http://schemas.microsoft.com/office/drawing/2014/main" id="{CE44D1EB-5221-4947-9873-673271E0B6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73" y="855"/>
              <a:ext cx="2647" cy="1396"/>
              <a:chOff x="1596" y="623"/>
              <a:chExt cx="2900" cy="1882"/>
            </a:xfrm>
          </p:grpSpPr>
          <p:sp>
            <p:nvSpPr>
              <p:cNvPr id="1088" name="Freeform 64">
                <a:extLst>
                  <a:ext uri="{FF2B5EF4-FFF2-40B4-BE49-F238E27FC236}">
                    <a16:creationId xmlns:a16="http://schemas.microsoft.com/office/drawing/2014/main" id="{BE3AC046-256D-5D45-A419-B4A3F5C350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7" y="625"/>
                <a:ext cx="2900" cy="1879"/>
              </a:xfrm>
              <a:custGeom>
                <a:avLst/>
                <a:gdLst/>
                <a:ahLst/>
                <a:cxnLst>
                  <a:cxn ang="0">
                    <a:pos x="969" y="217"/>
                  </a:cxn>
                  <a:cxn ang="0">
                    <a:pos x="900" y="375"/>
                  </a:cxn>
                  <a:cxn ang="0">
                    <a:pos x="653" y="472"/>
                  </a:cxn>
                  <a:cxn ang="0">
                    <a:pos x="406" y="790"/>
                  </a:cxn>
                  <a:cxn ang="0">
                    <a:pos x="285" y="1046"/>
                  </a:cxn>
                  <a:cxn ang="0">
                    <a:pos x="0" y="1206"/>
                  </a:cxn>
                  <a:cxn ang="0">
                    <a:pos x="172" y="1398"/>
                  </a:cxn>
                  <a:cxn ang="0">
                    <a:pos x="277" y="1473"/>
                  </a:cxn>
                  <a:cxn ang="0">
                    <a:pos x="628" y="1389"/>
                  </a:cxn>
                  <a:cxn ang="0">
                    <a:pos x="715" y="1233"/>
                  </a:cxn>
                  <a:cxn ang="0">
                    <a:pos x="619" y="1186"/>
                  </a:cxn>
                  <a:cxn ang="0">
                    <a:pos x="424" y="1186"/>
                  </a:cxn>
                  <a:cxn ang="0">
                    <a:pos x="459" y="1115"/>
                  </a:cxn>
                  <a:cxn ang="0">
                    <a:pos x="720" y="975"/>
                  </a:cxn>
                  <a:cxn ang="0">
                    <a:pos x="893" y="928"/>
                  </a:cxn>
                  <a:cxn ang="0">
                    <a:pos x="1265" y="967"/>
                  </a:cxn>
                  <a:cxn ang="0">
                    <a:pos x="1174" y="1060"/>
                  </a:cxn>
                  <a:cxn ang="0">
                    <a:pos x="1183" y="1244"/>
                  </a:cxn>
                  <a:cxn ang="0">
                    <a:pos x="978" y="1369"/>
                  </a:cxn>
                  <a:cxn ang="0">
                    <a:pos x="682" y="1444"/>
                  </a:cxn>
                  <a:cxn ang="0">
                    <a:pos x="559" y="1710"/>
                  </a:cxn>
                  <a:cxn ang="0">
                    <a:pos x="771" y="1846"/>
                  </a:cxn>
                  <a:cxn ang="0">
                    <a:pos x="907" y="1659"/>
                  </a:cxn>
                  <a:cxn ang="0">
                    <a:pos x="1136" y="1667"/>
                  </a:cxn>
                  <a:cxn ang="0">
                    <a:pos x="1334" y="1444"/>
                  </a:cxn>
                  <a:cxn ang="0">
                    <a:pos x="1409" y="1416"/>
                  </a:cxn>
                  <a:cxn ang="0">
                    <a:pos x="1570" y="1632"/>
                  </a:cxn>
                  <a:cxn ang="0">
                    <a:pos x="1857" y="1838"/>
                  </a:cxn>
                  <a:cxn ang="0">
                    <a:pos x="2156" y="1702"/>
                  </a:cxn>
                  <a:cxn ang="0">
                    <a:pos x="2367" y="1453"/>
                  </a:cxn>
                  <a:cxn ang="0">
                    <a:pos x="2528" y="1368"/>
                  </a:cxn>
                  <a:cxn ang="0">
                    <a:pos x="2883" y="1480"/>
                  </a:cxn>
                  <a:cxn ang="0">
                    <a:pos x="2883" y="1145"/>
                  </a:cxn>
                  <a:cxn ang="0">
                    <a:pos x="2443" y="1031"/>
                  </a:cxn>
                  <a:cxn ang="0">
                    <a:pos x="2596" y="803"/>
                  </a:cxn>
                  <a:cxn ang="0">
                    <a:pos x="2329" y="753"/>
                  </a:cxn>
                  <a:cxn ang="0">
                    <a:pos x="2680" y="394"/>
                  </a:cxn>
                  <a:cxn ang="0">
                    <a:pos x="2042" y="275"/>
                  </a:cxn>
                  <a:cxn ang="0">
                    <a:pos x="1843" y="115"/>
                  </a:cxn>
                  <a:cxn ang="0">
                    <a:pos x="1713" y="297"/>
                  </a:cxn>
                  <a:cxn ang="0">
                    <a:pos x="1548" y="461"/>
                  </a:cxn>
                  <a:cxn ang="0">
                    <a:pos x="1708" y="635"/>
                  </a:cxn>
                  <a:cxn ang="0">
                    <a:pos x="1873" y="607"/>
                  </a:cxn>
                  <a:cxn ang="0">
                    <a:pos x="1942" y="528"/>
                  </a:cxn>
                  <a:cxn ang="0">
                    <a:pos x="2140" y="684"/>
                  </a:cxn>
                  <a:cxn ang="0">
                    <a:pos x="1911" y="1031"/>
                  </a:cxn>
                  <a:cxn ang="0">
                    <a:pos x="2248" y="1191"/>
                  </a:cxn>
                  <a:cxn ang="0">
                    <a:pos x="2026" y="1328"/>
                  </a:cxn>
                  <a:cxn ang="0">
                    <a:pos x="1754" y="1256"/>
                  </a:cxn>
                  <a:cxn ang="0">
                    <a:pos x="1776" y="907"/>
                  </a:cxn>
                  <a:cxn ang="0">
                    <a:pos x="1578" y="743"/>
                  </a:cxn>
                  <a:cxn ang="0">
                    <a:pos x="1372" y="593"/>
                  </a:cxn>
                  <a:cxn ang="0">
                    <a:pos x="1372" y="415"/>
                  </a:cxn>
                  <a:cxn ang="0">
                    <a:pos x="1311" y="321"/>
                  </a:cxn>
                  <a:cxn ang="0">
                    <a:pos x="1600" y="205"/>
                  </a:cxn>
                  <a:cxn ang="0">
                    <a:pos x="1387" y="50"/>
                  </a:cxn>
                  <a:cxn ang="0">
                    <a:pos x="1153" y="128"/>
                  </a:cxn>
                </a:cxnLst>
                <a:rect l="0" t="0" r="r" b="b"/>
                <a:pathLst>
                  <a:path w="2900" h="1882">
                    <a:moveTo>
                      <a:pt x="1140" y="174"/>
                    </a:moveTo>
                    <a:lnTo>
                      <a:pt x="1095" y="157"/>
                    </a:lnTo>
                    <a:lnTo>
                      <a:pt x="1060" y="163"/>
                    </a:lnTo>
                    <a:lnTo>
                      <a:pt x="1026" y="174"/>
                    </a:lnTo>
                    <a:lnTo>
                      <a:pt x="1011" y="202"/>
                    </a:lnTo>
                    <a:lnTo>
                      <a:pt x="969" y="217"/>
                    </a:lnTo>
                    <a:lnTo>
                      <a:pt x="927" y="245"/>
                    </a:lnTo>
                    <a:lnTo>
                      <a:pt x="904" y="274"/>
                    </a:lnTo>
                    <a:lnTo>
                      <a:pt x="920" y="296"/>
                    </a:lnTo>
                    <a:lnTo>
                      <a:pt x="976" y="304"/>
                    </a:lnTo>
                    <a:lnTo>
                      <a:pt x="938" y="361"/>
                    </a:lnTo>
                    <a:lnTo>
                      <a:pt x="900" y="375"/>
                    </a:lnTo>
                    <a:lnTo>
                      <a:pt x="877" y="393"/>
                    </a:lnTo>
                    <a:lnTo>
                      <a:pt x="855" y="440"/>
                    </a:lnTo>
                    <a:lnTo>
                      <a:pt x="832" y="477"/>
                    </a:lnTo>
                    <a:lnTo>
                      <a:pt x="785" y="503"/>
                    </a:lnTo>
                    <a:lnTo>
                      <a:pt x="734" y="496"/>
                    </a:lnTo>
                    <a:lnTo>
                      <a:pt x="653" y="472"/>
                    </a:lnTo>
                    <a:lnTo>
                      <a:pt x="551" y="462"/>
                    </a:lnTo>
                    <a:lnTo>
                      <a:pt x="438" y="488"/>
                    </a:lnTo>
                    <a:lnTo>
                      <a:pt x="376" y="533"/>
                    </a:lnTo>
                    <a:lnTo>
                      <a:pt x="376" y="607"/>
                    </a:lnTo>
                    <a:lnTo>
                      <a:pt x="384" y="711"/>
                    </a:lnTo>
                    <a:lnTo>
                      <a:pt x="406" y="790"/>
                    </a:lnTo>
                    <a:lnTo>
                      <a:pt x="406" y="831"/>
                    </a:lnTo>
                    <a:lnTo>
                      <a:pt x="360" y="881"/>
                    </a:lnTo>
                    <a:lnTo>
                      <a:pt x="346" y="903"/>
                    </a:lnTo>
                    <a:lnTo>
                      <a:pt x="292" y="939"/>
                    </a:lnTo>
                    <a:lnTo>
                      <a:pt x="285" y="996"/>
                    </a:lnTo>
                    <a:lnTo>
                      <a:pt x="285" y="1046"/>
                    </a:lnTo>
                    <a:lnTo>
                      <a:pt x="246" y="1081"/>
                    </a:lnTo>
                    <a:lnTo>
                      <a:pt x="232" y="1115"/>
                    </a:lnTo>
                    <a:lnTo>
                      <a:pt x="141" y="1102"/>
                    </a:lnTo>
                    <a:lnTo>
                      <a:pt x="64" y="1137"/>
                    </a:lnTo>
                    <a:lnTo>
                      <a:pt x="16" y="1163"/>
                    </a:lnTo>
                    <a:lnTo>
                      <a:pt x="0" y="1206"/>
                    </a:lnTo>
                    <a:lnTo>
                      <a:pt x="34" y="1257"/>
                    </a:lnTo>
                    <a:lnTo>
                      <a:pt x="68" y="1324"/>
                    </a:lnTo>
                    <a:lnTo>
                      <a:pt x="92" y="1346"/>
                    </a:lnTo>
                    <a:lnTo>
                      <a:pt x="118" y="1369"/>
                    </a:lnTo>
                    <a:lnTo>
                      <a:pt x="137" y="1394"/>
                    </a:lnTo>
                    <a:lnTo>
                      <a:pt x="172" y="1398"/>
                    </a:lnTo>
                    <a:lnTo>
                      <a:pt x="199" y="1407"/>
                    </a:lnTo>
                    <a:lnTo>
                      <a:pt x="220" y="1412"/>
                    </a:lnTo>
                    <a:lnTo>
                      <a:pt x="244" y="1425"/>
                    </a:lnTo>
                    <a:lnTo>
                      <a:pt x="228" y="1444"/>
                    </a:lnTo>
                    <a:lnTo>
                      <a:pt x="250" y="1451"/>
                    </a:lnTo>
                    <a:lnTo>
                      <a:pt x="277" y="1473"/>
                    </a:lnTo>
                    <a:lnTo>
                      <a:pt x="316" y="1522"/>
                    </a:lnTo>
                    <a:lnTo>
                      <a:pt x="376" y="1480"/>
                    </a:lnTo>
                    <a:lnTo>
                      <a:pt x="429" y="1424"/>
                    </a:lnTo>
                    <a:lnTo>
                      <a:pt x="482" y="1416"/>
                    </a:lnTo>
                    <a:lnTo>
                      <a:pt x="559" y="1424"/>
                    </a:lnTo>
                    <a:lnTo>
                      <a:pt x="628" y="1389"/>
                    </a:lnTo>
                    <a:lnTo>
                      <a:pt x="666" y="1339"/>
                    </a:lnTo>
                    <a:lnTo>
                      <a:pt x="691" y="1332"/>
                    </a:lnTo>
                    <a:lnTo>
                      <a:pt x="699" y="1338"/>
                    </a:lnTo>
                    <a:lnTo>
                      <a:pt x="738" y="1315"/>
                    </a:lnTo>
                    <a:lnTo>
                      <a:pt x="754" y="1276"/>
                    </a:lnTo>
                    <a:lnTo>
                      <a:pt x="715" y="1233"/>
                    </a:lnTo>
                    <a:lnTo>
                      <a:pt x="734" y="1243"/>
                    </a:lnTo>
                    <a:lnTo>
                      <a:pt x="722" y="1220"/>
                    </a:lnTo>
                    <a:lnTo>
                      <a:pt x="697" y="1213"/>
                    </a:lnTo>
                    <a:lnTo>
                      <a:pt x="675" y="1198"/>
                    </a:lnTo>
                    <a:lnTo>
                      <a:pt x="714" y="1210"/>
                    </a:lnTo>
                    <a:lnTo>
                      <a:pt x="619" y="1186"/>
                    </a:lnTo>
                    <a:lnTo>
                      <a:pt x="582" y="1159"/>
                    </a:lnTo>
                    <a:lnTo>
                      <a:pt x="558" y="1144"/>
                    </a:lnTo>
                    <a:lnTo>
                      <a:pt x="536" y="1152"/>
                    </a:lnTo>
                    <a:lnTo>
                      <a:pt x="491" y="1147"/>
                    </a:lnTo>
                    <a:lnTo>
                      <a:pt x="459" y="1172"/>
                    </a:lnTo>
                    <a:lnTo>
                      <a:pt x="424" y="1186"/>
                    </a:lnTo>
                    <a:lnTo>
                      <a:pt x="406" y="1224"/>
                    </a:lnTo>
                    <a:lnTo>
                      <a:pt x="371" y="1208"/>
                    </a:lnTo>
                    <a:lnTo>
                      <a:pt x="376" y="1172"/>
                    </a:lnTo>
                    <a:lnTo>
                      <a:pt x="391" y="1145"/>
                    </a:lnTo>
                    <a:lnTo>
                      <a:pt x="421" y="1115"/>
                    </a:lnTo>
                    <a:lnTo>
                      <a:pt x="459" y="1115"/>
                    </a:lnTo>
                    <a:lnTo>
                      <a:pt x="506" y="1077"/>
                    </a:lnTo>
                    <a:lnTo>
                      <a:pt x="549" y="1066"/>
                    </a:lnTo>
                    <a:lnTo>
                      <a:pt x="590" y="1074"/>
                    </a:lnTo>
                    <a:lnTo>
                      <a:pt x="650" y="1015"/>
                    </a:lnTo>
                    <a:lnTo>
                      <a:pt x="684" y="1015"/>
                    </a:lnTo>
                    <a:lnTo>
                      <a:pt x="720" y="975"/>
                    </a:lnTo>
                    <a:lnTo>
                      <a:pt x="765" y="948"/>
                    </a:lnTo>
                    <a:lnTo>
                      <a:pt x="789" y="937"/>
                    </a:lnTo>
                    <a:lnTo>
                      <a:pt x="809" y="959"/>
                    </a:lnTo>
                    <a:lnTo>
                      <a:pt x="839" y="970"/>
                    </a:lnTo>
                    <a:lnTo>
                      <a:pt x="866" y="949"/>
                    </a:lnTo>
                    <a:lnTo>
                      <a:pt x="893" y="928"/>
                    </a:lnTo>
                    <a:lnTo>
                      <a:pt x="965" y="868"/>
                    </a:lnTo>
                    <a:lnTo>
                      <a:pt x="1038" y="854"/>
                    </a:lnTo>
                    <a:lnTo>
                      <a:pt x="1098" y="860"/>
                    </a:lnTo>
                    <a:lnTo>
                      <a:pt x="1170" y="884"/>
                    </a:lnTo>
                    <a:lnTo>
                      <a:pt x="1215" y="910"/>
                    </a:lnTo>
                    <a:lnTo>
                      <a:pt x="1265" y="967"/>
                    </a:lnTo>
                    <a:lnTo>
                      <a:pt x="1280" y="1000"/>
                    </a:lnTo>
                    <a:lnTo>
                      <a:pt x="1257" y="1035"/>
                    </a:lnTo>
                    <a:lnTo>
                      <a:pt x="1236" y="1052"/>
                    </a:lnTo>
                    <a:lnTo>
                      <a:pt x="1205" y="1035"/>
                    </a:lnTo>
                    <a:lnTo>
                      <a:pt x="1205" y="1053"/>
                    </a:lnTo>
                    <a:lnTo>
                      <a:pt x="1174" y="1060"/>
                    </a:lnTo>
                    <a:lnTo>
                      <a:pt x="1160" y="1077"/>
                    </a:lnTo>
                    <a:lnTo>
                      <a:pt x="1164" y="1102"/>
                    </a:lnTo>
                    <a:lnTo>
                      <a:pt x="1190" y="1133"/>
                    </a:lnTo>
                    <a:lnTo>
                      <a:pt x="1218" y="1164"/>
                    </a:lnTo>
                    <a:lnTo>
                      <a:pt x="1231" y="1219"/>
                    </a:lnTo>
                    <a:lnTo>
                      <a:pt x="1183" y="1244"/>
                    </a:lnTo>
                    <a:lnTo>
                      <a:pt x="1132" y="1262"/>
                    </a:lnTo>
                    <a:lnTo>
                      <a:pt x="1079" y="1277"/>
                    </a:lnTo>
                    <a:lnTo>
                      <a:pt x="1049" y="1291"/>
                    </a:lnTo>
                    <a:lnTo>
                      <a:pt x="1018" y="1312"/>
                    </a:lnTo>
                    <a:lnTo>
                      <a:pt x="998" y="1335"/>
                    </a:lnTo>
                    <a:lnTo>
                      <a:pt x="978" y="1369"/>
                    </a:lnTo>
                    <a:lnTo>
                      <a:pt x="947" y="1393"/>
                    </a:lnTo>
                    <a:lnTo>
                      <a:pt x="904" y="1397"/>
                    </a:lnTo>
                    <a:lnTo>
                      <a:pt x="862" y="1403"/>
                    </a:lnTo>
                    <a:lnTo>
                      <a:pt x="802" y="1416"/>
                    </a:lnTo>
                    <a:lnTo>
                      <a:pt x="725" y="1416"/>
                    </a:lnTo>
                    <a:lnTo>
                      <a:pt x="682" y="1444"/>
                    </a:lnTo>
                    <a:lnTo>
                      <a:pt x="675" y="1480"/>
                    </a:lnTo>
                    <a:lnTo>
                      <a:pt x="604" y="1552"/>
                    </a:lnTo>
                    <a:lnTo>
                      <a:pt x="536" y="1552"/>
                    </a:lnTo>
                    <a:lnTo>
                      <a:pt x="490" y="1595"/>
                    </a:lnTo>
                    <a:lnTo>
                      <a:pt x="506" y="1653"/>
                    </a:lnTo>
                    <a:lnTo>
                      <a:pt x="559" y="1710"/>
                    </a:lnTo>
                    <a:lnTo>
                      <a:pt x="536" y="1736"/>
                    </a:lnTo>
                    <a:lnTo>
                      <a:pt x="536" y="1766"/>
                    </a:lnTo>
                    <a:lnTo>
                      <a:pt x="612" y="1810"/>
                    </a:lnTo>
                    <a:lnTo>
                      <a:pt x="620" y="1859"/>
                    </a:lnTo>
                    <a:lnTo>
                      <a:pt x="704" y="1881"/>
                    </a:lnTo>
                    <a:lnTo>
                      <a:pt x="771" y="1846"/>
                    </a:lnTo>
                    <a:lnTo>
                      <a:pt x="824" y="1846"/>
                    </a:lnTo>
                    <a:lnTo>
                      <a:pt x="877" y="1873"/>
                    </a:lnTo>
                    <a:lnTo>
                      <a:pt x="976" y="1846"/>
                    </a:lnTo>
                    <a:lnTo>
                      <a:pt x="1008" y="1788"/>
                    </a:lnTo>
                    <a:lnTo>
                      <a:pt x="969" y="1724"/>
                    </a:lnTo>
                    <a:lnTo>
                      <a:pt x="907" y="1659"/>
                    </a:lnTo>
                    <a:lnTo>
                      <a:pt x="916" y="1595"/>
                    </a:lnTo>
                    <a:lnTo>
                      <a:pt x="946" y="1539"/>
                    </a:lnTo>
                    <a:lnTo>
                      <a:pt x="1008" y="1544"/>
                    </a:lnTo>
                    <a:lnTo>
                      <a:pt x="1022" y="1623"/>
                    </a:lnTo>
                    <a:lnTo>
                      <a:pt x="1076" y="1689"/>
                    </a:lnTo>
                    <a:lnTo>
                      <a:pt x="1136" y="1667"/>
                    </a:lnTo>
                    <a:lnTo>
                      <a:pt x="1199" y="1680"/>
                    </a:lnTo>
                    <a:lnTo>
                      <a:pt x="1244" y="1632"/>
                    </a:lnTo>
                    <a:lnTo>
                      <a:pt x="1221" y="1544"/>
                    </a:lnTo>
                    <a:lnTo>
                      <a:pt x="1221" y="1487"/>
                    </a:lnTo>
                    <a:lnTo>
                      <a:pt x="1273" y="1487"/>
                    </a:lnTo>
                    <a:lnTo>
                      <a:pt x="1334" y="1444"/>
                    </a:lnTo>
                    <a:lnTo>
                      <a:pt x="1341" y="1353"/>
                    </a:lnTo>
                    <a:lnTo>
                      <a:pt x="1334" y="1295"/>
                    </a:lnTo>
                    <a:lnTo>
                      <a:pt x="1387" y="1253"/>
                    </a:lnTo>
                    <a:lnTo>
                      <a:pt x="1409" y="1274"/>
                    </a:lnTo>
                    <a:lnTo>
                      <a:pt x="1394" y="1332"/>
                    </a:lnTo>
                    <a:lnTo>
                      <a:pt x="1409" y="1416"/>
                    </a:lnTo>
                    <a:lnTo>
                      <a:pt x="1402" y="1509"/>
                    </a:lnTo>
                    <a:lnTo>
                      <a:pt x="1417" y="1574"/>
                    </a:lnTo>
                    <a:lnTo>
                      <a:pt x="1463" y="1552"/>
                    </a:lnTo>
                    <a:lnTo>
                      <a:pt x="1493" y="1566"/>
                    </a:lnTo>
                    <a:lnTo>
                      <a:pt x="1516" y="1623"/>
                    </a:lnTo>
                    <a:lnTo>
                      <a:pt x="1570" y="1632"/>
                    </a:lnTo>
                    <a:lnTo>
                      <a:pt x="1578" y="1680"/>
                    </a:lnTo>
                    <a:lnTo>
                      <a:pt x="1608" y="1753"/>
                    </a:lnTo>
                    <a:lnTo>
                      <a:pt x="1700" y="1736"/>
                    </a:lnTo>
                    <a:lnTo>
                      <a:pt x="1746" y="1794"/>
                    </a:lnTo>
                    <a:lnTo>
                      <a:pt x="1812" y="1873"/>
                    </a:lnTo>
                    <a:lnTo>
                      <a:pt x="1857" y="1838"/>
                    </a:lnTo>
                    <a:lnTo>
                      <a:pt x="1904" y="1838"/>
                    </a:lnTo>
                    <a:lnTo>
                      <a:pt x="1972" y="1873"/>
                    </a:lnTo>
                    <a:lnTo>
                      <a:pt x="2056" y="1831"/>
                    </a:lnTo>
                    <a:lnTo>
                      <a:pt x="2071" y="1758"/>
                    </a:lnTo>
                    <a:lnTo>
                      <a:pt x="2071" y="1702"/>
                    </a:lnTo>
                    <a:lnTo>
                      <a:pt x="2156" y="1702"/>
                    </a:lnTo>
                    <a:lnTo>
                      <a:pt x="2233" y="1680"/>
                    </a:lnTo>
                    <a:lnTo>
                      <a:pt x="2287" y="1680"/>
                    </a:lnTo>
                    <a:lnTo>
                      <a:pt x="2337" y="1675"/>
                    </a:lnTo>
                    <a:lnTo>
                      <a:pt x="2352" y="1587"/>
                    </a:lnTo>
                    <a:lnTo>
                      <a:pt x="2397" y="1530"/>
                    </a:lnTo>
                    <a:lnTo>
                      <a:pt x="2367" y="1453"/>
                    </a:lnTo>
                    <a:lnTo>
                      <a:pt x="2317" y="1444"/>
                    </a:lnTo>
                    <a:lnTo>
                      <a:pt x="2317" y="1375"/>
                    </a:lnTo>
                    <a:lnTo>
                      <a:pt x="2263" y="1360"/>
                    </a:lnTo>
                    <a:lnTo>
                      <a:pt x="2374" y="1346"/>
                    </a:lnTo>
                    <a:lnTo>
                      <a:pt x="2435" y="1389"/>
                    </a:lnTo>
                    <a:lnTo>
                      <a:pt x="2528" y="1368"/>
                    </a:lnTo>
                    <a:lnTo>
                      <a:pt x="2618" y="1403"/>
                    </a:lnTo>
                    <a:lnTo>
                      <a:pt x="2672" y="1454"/>
                    </a:lnTo>
                    <a:lnTo>
                      <a:pt x="2742" y="1539"/>
                    </a:lnTo>
                    <a:lnTo>
                      <a:pt x="2803" y="1544"/>
                    </a:lnTo>
                    <a:lnTo>
                      <a:pt x="2853" y="1495"/>
                    </a:lnTo>
                    <a:lnTo>
                      <a:pt x="2883" y="1480"/>
                    </a:lnTo>
                    <a:lnTo>
                      <a:pt x="2892" y="1407"/>
                    </a:lnTo>
                    <a:lnTo>
                      <a:pt x="2892" y="1342"/>
                    </a:lnTo>
                    <a:lnTo>
                      <a:pt x="2861" y="1310"/>
                    </a:lnTo>
                    <a:lnTo>
                      <a:pt x="2839" y="1274"/>
                    </a:lnTo>
                    <a:lnTo>
                      <a:pt x="2861" y="1210"/>
                    </a:lnTo>
                    <a:lnTo>
                      <a:pt x="2883" y="1145"/>
                    </a:lnTo>
                    <a:lnTo>
                      <a:pt x="2899" y="1068"/>
                    </a:lnTo>
                    <a:lnTo>
                      <a:pt x="2883" y="989"/>
                    </a:lnTo>
                    <a:lnTo>
                      <a:pt x="2764" y="967"/>
                    </a:lnTo>
                    <a:lnTo>
                      <a:pt x="2688" y="974"/>
                    </a:lnTo>
                    <a:lnTo>
                      <a:pt x="2611" y="983"/>
                    </a:lnTo>
                    <a:lnTo>
                      <a:pt x="2443" y="1031"/>
                    </a:lnTo>
                    <a:lnTo>
                      <a:pt x="2465" y="996"/>
                    </a:lnTo>
                    <a:lnTo>
                      <a:pt x="2413" y="945"/>
                    </a:lnTo>
                    <a:lnTo>
                      <a:pt x="2512" y="931"/>
                    </a:lnTo>
                    <a:lnTo>
                      <a:pt x="2573" y="889"/>
                    </a:lnTo>
                    <a:lnTo>
                      <a:pt x="2618" y="846"/>
                    </a:lnTo>
                    <a:lnTo>
                      <a:pt x="2596" y="803"/>
                    </a:lnTo>
                    <a:lnTo>
                      <a:pt x="2519" y="782"/>
                    </a:lnTo>
                    <a:lnTo>
                      <a:pt x="2465" y="809"/>
                    </a:lnTo>
                    <a:lnTo>
                      <a:pt x="2405" y="860"/>
                    </a:lnTo>
                    <a:lnTo>
                      <a:pt x="2367" y="851"/>
                    </a:lnTo>
                    <a:lnTo>
                      <a:pt x="2301" y="831"/>
                    </a:lnTo>
                    <a:lnTo>
                      <a:pt x="2329" y="753"/>
                    </a:lnTo>
                    <a:lnTo>
                      <a:pt x="2542" y="655"/>
                    </a:lnTo>
                    <a:lnTo>
                      <a:pt x="2701" y="650"/>
                    </a:lnTo>
                    <a:lnTo>
                      <a:pt x="2802" y="553"/>
                    </a:lnTo>
                    <a:lnTo>
                      <a:pt x="2802" y="490"/>
                    </a:lnTo>
                    <a:lnTo>
                      <a:pt x="2733" y="445"/>
                    </a:lnTo>
                    <a:lnTo>
                      <a:pt x="2680" y="394"/>
                    </a:lnTo>
                    <a:lnTo>
                      <a:pt x="2650" y="328"/>
                    </a:lnTo>
                    <a:lnTo>
                      <a:pt x="2573" y="317"/>
                    </a:lnTo>
                    <a:lnTo>
                      <a:pt x="2413" y="353"/>
                    </a:lnTo>
                    <a:lnTo>
                      <a:pt x="2268" y="373"/>
                    </a:lnTo>
                    <a:lnTo>
                      <a:pt x="2153" y="303"/>
                    </a:lnTo>
                    <a:lnTo>
                      <a:pt x="2042" y="275"/>
                    </a:lnTo>
                    <a:lnTo>
                      <a:pt x="1942" y="230"/>
                    </a:lnTo>
                    <a:lnTo>
                      <a:pt x="1925" y="174"/>
                    </a:lnTo>
                    <a:lnTo>
                      <a:pt x="1911" y="167"/>
                    </a:lnTo>
                    <a:lnTo>
                      <a:pt x="1904" y="137"/>
                    </a:lnTo>
                    <a:lnTo>
                      <a:pt x="1873" y="132"/>
                    </a:lnTo>
                    <a:lnTo>
                      <a:pt x="1843" y="115"/>
                    </a:lnTo>
                    <a:lnTo>
                      <a:pt x="1804" y="76"/>
                    </a:lnTo>
                    <a:lnTo>
                      <a:pt x="1761" y="123"/>
                    </a:lnTo>
                    <a:lnTo>
                      <a:pt x="1761" y="163"/>
                    </a:lnTo>
                    <a:lnTo>
                      <a:pt x="1769" y="197"/>
                    </a:lnTo>
                    <a:lnTo>
                      <a:pt x="1755" y="240"/>
                    </a:lnTo>
                    <a:lnTo>
                      <a:pt x="1713" y="297"/>
                    </a:lnTo>
                    <a:lnTo>
                      <a:pt x="1675" y="329"/>
                    </a:lnTo>
                    <a:lnTo>
                      <a:pt x="1628" y="366"/>
                    </a:lnTo>
                    <a:lnTo>
                      <a:pt x="1601" y="400"/>
                    </a:lnTo>
                    <a:lnTo>
                      <a:pt x="1575" y="416"/>
                    </a:lnTo>
                    <a:lnTo>
                      <a:pt x="1571" y="445"/>
                    </a:lnTo>
                    <a:lnTo>
                      <a:pt x="1548" y="461"/>
                    </a:lnTo>
                    <a:lnTo>
                      <a:pt x="1532" y="496"/>
                    </a:lnTo>
                    <a:lnTo>
                      <a:pt x="1497" y="564"/>
                    </a:lnTo>
                    <a:lnTo>
                      <a:pt x="1531" y="620"/>
                    </a:lnTo>
                    <a:lnTo>
                      <a:pt x="1600" y="607"/>
                    </a:lnTo>
                    <a:lnTo>
                      <a:pt x="1623" y="664"/>
                    </a:lnTo>
                    <a:lnTo>
                      <a:pt x="1708" y="635"/>
                    </a:lnTo>
                    <a:lnTo>
                      <a:pt x="1738" y="699"/>
                    </a:lnTo>
                    <a:lnTo>
                      <a:pt x="1769" y="771"/>
                    </a:lnTo>
                    <a:lnTo>
                      <a:pt x="1827" y="735"/>
                    </a:lnTo>
                    <a:lnTo>
                      <a:pt x="1942" y="714"/>
                    </a:lnTo>
                    <a:lnTo>
                      <a:pt x="1911" y="657"/>
                    </a:lnTo>
                    <a:lnTo>
                      <a:pt x="1873" y="607"/>
                    </a:lnTo>
                    <a:lnTo>
                      <a:pt x="1797" y="598"/>
                    </a:lnTo>
                    <a:lnTo>
                      <a:pt x="1782" y="535"/>
                    </a:lnTo>
                    <a:lnTo>
                      <a:pt x="1843" y="420"/>
                    </a:lnTo>
                    <a:lnTo>
                      <a:pt x="1873" y="542"/>
                    </a:lnTo>
                    <a:lnTo>
                      <a:pt x="1949" y="598"/>
                    </a:lnTo>
                    <a:lnTo>
                      <a:pt x="1942" y="528"/>
                    </a:lnTo>
                    <a:lnTo>
                      <a:pt x="2056" y="450"/>
                    </a:lnTo>
                    <a:lnTo>
                      <a:pt x="2080" y="578"/>
                    </a:lnTo>
                    <a:lnTo>
                      <a:pt x="2186" y="593"/>
                    </a:lnTo>
                    <a:lnTo>
                      <a:pt x="2056" y="642"/>
                    </a:lnTo>
                    <a:lnTo>
                      <a:pt x="2018" y="692"/>
                    </a:lnTo>
                    <a:lnTo>
                      <a:pt x="2140" y="684"/>
                    </a:lnTo>
                    <a:lnTo>
                      <a:pt x="2056" y="743"/>
                    </a:lnTo>
                    <a:lnTo>
                      <a:pt x="2063" y="834"/>
                    </a:lnTo>
                    <a:lnTo>
                      <a:pt x="1957" y="855"/>
                    </a:lnTo>
                    <a:lnTo>
                      <a:pt x="2026" y="936"/>
                    </a:lnTo>
                    <a:lnTo>
                      <a:pt x="1934" y="1042"/>
                    </a:lnTo>
                    <a:lnTo>
                      <a:pt x="1911" y="1031"/>
                    </a:lnTo>
                    <a:lnTo>
                      <a:pt x="1888" y="1077"/>
                    </a:lnTo>
                    <a:lnTo>
                      <a:pt x="1942" y="1108"/>
                    </a:lnTo>
                    <a:lnTo>
                      <a:pt x="2018" y="1049"/>
                    </a:lnTo>
                    <a:lnTo>
                      <a:pt x="2094" y="1046"/>
                    </a:lnTo>
                    <a:lnTo>
                      <a:pt x="2179" y="1085"/>
                    </a:lnTo>
                    <a:lnTo>
                      <a:pt x="2248" y="1191"/>
                    </a:lnTo>
                    <a:lnTo>
                      <a:pt x="2287" y="1205"/>
                    </a:lnTo>
                    <a:lnTo>
                      <a:pt x="2263" y="1256"/>
                    </a:lnTo>
                    <a:lnTo>
                      <a:pt x="2164" y="1265"/>
                    </a:lnTo>
                    <a:lnTo>
                      <a:pt x="2172" y="1313"/>
                    </a:lnTo>
                    <a:lnTo>
                      <a:pt x="2086" y="1305"/>
                    </a:lnTo>
                    <a:lnTo>
                      <a:pt x="2026" y="1328"/>
                    </a:lnTo>
                    <a:lnTo>
                      <a:pt x="1979" y="1371"/>
                    </a:lnTo>
                    <a:lnTo>
                      <a:pt x="1925" y="1407"/>
                    </a:lnTo>
                    <a:lnTo>
                      <a:pt x="1857" y="1371"/>
                    </a:lnTo>
                    <a:lnTo>
                      <a:pt x="1789" y="1322"/>
                    </a:lnTo>
                    <a:lnTo>
                      <a:pt x="1646" y="1278"/>
                    </a:lnTo>
                    <a:lnTo>
                      <a:pt x="1754" y="1256"/>
                    </a:lnTo>
                    <a:lnTo>
                      <a:pt x="1789" y="1205"/>
                    </a:lnTo>
                    <a:lnTo>
                      <a:pt x="1769" y="1142"/>
                    </a:lnTo>
                    <a:lnTo>
                      <a:pt x="1746" y="1091"/>
                    </a:lnTo>
                    <a:lnTo>
                      <a:pt x="1782" y="1034"/>
                    </a:lnTo>
                    <a:lnTo>
                      <a:pt x="1716" y="993"/>
                    </a:lnTo>
                    <a:lnTo>
                      <a:pt x="1776" y="907"/>
                    </a:lnTo>
                    <a:lnTo>
                      <a:pt x="1670" y="928"/>
                    </a:lnTo>
                    <a:lnTo>
                      <a:pt x="1708" y="877"/>
                    </a:lnTo>
                    <a:lnTo>
                      <a:pt x="1723" y="820"/>
                    </a:lnTo>
                    <a:lnTo>
                      <a:pt x="1700" y="764"/>
                    </a:lnTo>
                    <a:lnTo>
                      <a:pt x="1654" y="743"/>
                    </a:lnTo>
                    <a:lnTo>
                      <a:pt x="1578" y="743"/>
                    </a:lnTo>
                    <a:lnTo>
                      <a:pt x="1501" y="764"/>
                    </a:lnTo>
                    <a:lnTo>
                      <a:pt x="1501" y="692"/>
                    </a:lnTo>
                    <a:lnTo>
                      <a:pt x="1493" y="627"/>
                    </a:lnTo>
                    <a:lnTo>
                      <a:pt x="1440" y="598"/>
                    </a:lnTo>
                    <a:lnTo>
                      <a:pt x="1409" y="671"/>
                    </a:lnTo>
                    <a:lnTo>
                      <a:pt x="1372" y="593"/>
                    </a:lnTo>
                    <a:lnTo>
                      <a:pt x="1394" y="542"/>
                    </a:lnTo>
                    <a:lnTo>
                      <a:pt x="1456" y="521"/>
                    </a:lnTo>
                    <a:lnTo>
                      <a:pt x="1493" y="471"/>
                    </a:lnTo>
                    <a:lnTo>
                      <a:pt x="1501" y="415"/>
                    </a:lnTo>
                    <a:lnTo>
                      <a:pt x="1440" y="393"/>
                    </a:lnTo>
                    <a:lnTo>
                      <a:pt x="1372" y="415"/>
                    </a:lnTo>
                    <a:lnTo>
                      <a:pt x="1311" y="443"/>
                    </a:lnTo>
                    <a:lnTo>
                      <a:pt x="1250" y="457"/>
                    </a:lnTo>
                    <a:lnTo>
                      <a:pt x="1229" y="437"/>
                    </a:lnTo>
                    <a:lnTo>
                      <a:pt x="1244" y="393"/>
                    </a:lnTo>
                    <a:lnTo>
                      <a:pt x="1273" y="358"/>
                    </a:lnTo>
                    <a:lnTo>
                      <a:pt x="1311" y="321"/>
                    </a:lnTo>
                    <a:lnTo>
                      <a:pt x="1417" y="328"/>
                    </a:lnTo>
                    <a:lnTo>
                      <a:pt x="1474" y="329"/>
                    </a:lnTo>
                    <a:lnTo>
                      <a:pt x="1516" y="314"/>
                    </a:lnTo>
                    <a:lnTo>
                      <a:pt x="1570" y="270"/>
                    </a:lnTo>
                    <a:lnTo>
                      <a:pt x="1588" y="237"/>
                    </a:lnTo>
                    <a:lnTo>
                      <a:pt x="1600" y="205"/>
                    </a:lnTo>
                    <a:lnTo>
                      <a:pt x="1570" y="174"/>
                    </a:lnTo>
                    <a:lnTo>
                      <a:pt x="1524" y="132"/>
                    </a:lnTo>
                    <a:lnTo>
                      <a:pt x="1547" y="35"/>
                    </a:lnTo>
                    <a:lnTo>
                      <a:pt x="1486" y="0"/>
                    </a:lnTo>
                    <a:lnTo>
                      <a:pt x="1417" y="43"/>
                    </a:lnTo>
                    <a:lnTo>
                      <a:pt x="1387" y="50"/>
                    </a:lnTo>
                    <a:lnTo>
                      <a:pt x="1355" y="101"/>
                    </a:lnTo>
                    <a:lnTo>
                      <a:pt x="1304" y="57"/>
                    </a:lnTo>
                    <a:lnTo>
                      <a:pt x="1229" y="54"/>
                    </a:lnTo>
                    <a:lnTo>
                      <a:pt x="1195" y="82"/>
                    </a:lnTo>
                    <a:lnTo>
                      <a:pt x="1183" y="127"/>
                    </a:lnTo>
                    <a:lnTo>
                      <a:pt x="1153" y="128"/>
                    </a:lnTo>
                    <a:lnTo>
                      <a:pt x="1140" y="174"/>
                    </a:lnTo>
                  </a:path>
                </a:pathLst>
              </a:custGeom>
              <a:gradFill rotWithShape="0">
                <a:gsLst>
                  <a:gs pos="0">
                    <a:srgbClr val="85FFC2"/>
                  </a:gs>
                  <a:gs pos="100000">
                    <a:srgbClr val="85FFC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  <p:sp>
            <p:nvSpPr>
              <p:cNvPr id="1089" name="Freeform 65">
                <a:extLst>
                  <a:ext uri="{FF2B5EF4-FFF2-40B4-BE49-F238E27FC236}">
                    <a16:creationId xmlns:a16="http://schemas.microsoft.com/office/drawing/2014/main" id="{6D3CD76F-1651-2D4A-825B-DAC04069ED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97" y="625"/>
                <a:ext cx="2900" cy="1879"/>
              </a:xfrm>
              <a:custGeom>
                <a:avLst/>
                <a:gdLst/>
                <a:ahLst/>
                <a:cxnLst>
                  <a:cxn ang="0">
                    <a:pos x="969" y="217"/>
                  </a:cxn>
                  <a:cxn ang="0">
                    <a:pos x="900" y="375"/>
                  </a:cxn>
                  <a:cxn ang="0">
                    <a:pos x="653" y="472"/>
                  </a:cxn>
                  <a:cxn ang="0">
                    <a:pos x="406" y="790"/>
                  </a:cxn>
                  <a:cxn ang="0">
                    <a:pos x="285" y="1046"/>
                  </a:cxn>
                  <a:cxn ang="0">
                    <a:pos x="0" y="1206"/>
                  </a:cxn>
                  <a:cxn ang="0">
                    <a:pos x="172" y="1398"/>
                  </a:cxn>
                  <a:cxn ang="0">
                    <a:pos x="277" y="1473"/>
                  </a:cxn>
                  <a:cxn ang="0">
                    <a:pos x="628" y="1389"/>
                  </a:cxn>
                  <a:cxn ang="0">
                    <a:pos x="715" y="1233"/>
                  </a:cxn>
                  <a:cxn ang="0">
                    <a:pos x="619" y="1186"/>
                  </a:cxn>
                  <a:cxn ang="0">
                    <a:pos x="424" y="1186"/>
                  </a:cxn>
                  <a:cxn ang="0">
                    <a:pos x="459" y="1115"/>
                  </a:cxn>
                  <a:cxn ang="0">
                    <a:pos x="720" y="975"/>
                  </a:cxn>
                  <a:cxn ang="0">
                    <a:pos x="893" y="928"/>
                  </a:cxn>
                  <a:cxn ang="0">
                    <a:pos x="1265" y="967"/>
                  </a:cxn>
                  <a:cxn ang="0">
                    <a:pos x="1174" y="1060"/>
                  </a:cxn>
                  <a:cxn ang="0">
                    <a:pos x="1183" y="1244"/>
                  </a:cxn>
                  <a:cxn ang="0">
                    <a:pos x="978" y="1369"/>
                  </a:cxn>
                  <a:cxn ang="0">
                    <a:pos x="682" y="1444"/>
                  </a:cxn>
                  <a:cxn ang="0">
                    <a:pos x="559" y="1710"/>
                  </a:cxn>
                  <a:cxn ang="0">
                    <a:pos x="771" y="1846"/>
                  </a:cxn>
                  <a:cxn ang="0">
                    <a:pos x="907" y="1659"/>
                  </a:cxn>
                  <a:cxn ang="0">
                    <a:pos x="1136" y="1667"/>
                  </a:cxn>
                  <a:cxn ang="0">
                    <a:pos x="1334" y="1444"/>
                  </a:cxn>
                  <a:cxn ang="0">
                    <a:pos x="1409" y="1416"/>
                  </a:cxn>
                  <a:cxn ang="0">
                    <a:pos x="1570" y="1632"/>
                  </a:cxn>
                  <a:cxn ang="0">
                    <a:pos x="1857" y="1838"/>
                  </a:cxn>
                  <a:cxn ang="0">
                    <a:pos x="2156" y="1702"/>
                  </a:cxn>
                  <a:cxn ang="0">
                    <a:pos x="2367" y="1453"/>
                  </a:cxn>
                  <a:cxn ang="0">
                    <a:pos x="2528" y="1368"/>
                  </a:cxn>
                  <a:cxn ang="0">
                    <a:pos x="2883" y="1480"/>
                  </a:cxn>
                  <a:cxn ang="0">
                    <a:pos x="2883" y="1145"/>
                  </a:cxn>
                  <a:cxn ang="0">
                    <a:pos x="2443" y="1031"/>
                  </a:cxn>
                  <a:cxn ang="0">
                    <a:pos x="2596" y="803"/>
                  </a:cxn>
                  <a:cxn ang="0">
                    <a:pos x="2329" y="753"/>
                  </a:cxn>
                  <a:cxn ang="0">
                    <a:pos x="2680" y="394"/>
                  </a:cxn>
                  <a:cxn ang="0">
                    <a:pos x="2042" y="275"/>
                  </a:cxn>
                  <a:cxn ang="0">
                    <a:pos x="1843" y="115"/>
                  </a:cxn>
                  <a:cxn ang="0">
                    <a:pos x="1713" y="297"/>
                  </a:cxn>
                  <a:cxn ang="0">
                    <a:pos x="1548" y="461"/>
                  </a:cxn>
                  <a:cxn ang="0">
                    <a:pos x="1708" y="635"/>
                  </a:cxn>
                  <a:cxn ang="0">
                    <a:pos x="1873" y="607"/>
                  </a:cxn>
                  <a:cxn ang="0">
                    <a:pos x="1942" y="528"/>
                  </a:cxn>
                  <a:cxn ang="0">
                    <a:pos x="2140" y="684"/>
                  </a:cxn>
                  <a:cxn ang="0">
                    <a:pos x="1911" y="1031"/>
                  </a:cxn>
                  <a:cxn ang="0">
                    <a:pos x="2248" y="1191"/>
                  </a:cxn>
                  <a:cxn ang="0">
                    <a:pos x="2026" y="1328"/>
                  </a:cxn>
                  <a:cxn ang="0">
                    <a:pos x="1754" y="1256"/>
                  </a:cxn>
                  <a:cxn ang="0">
                    <a:pos x="1776" y="907"/>
                  </a:cxn>
                  <a:cxn ang="0">
                    <a:pos x="1578" y="743"/>
                  </a:cxn>
                  <a:cxn ang="0">
                    <a:pos x="1372" y="593"/>
                  </a:cxn>
                  <a:cxn ang="0">
                    <a:pos x="1372" y="415"/>
                  </a:cxn>
                  <a:cxn ang="0">
                    <a:pos x="1311" y="321"/>
                  </a:cxn>
                  <a:cxn ang="0">
                    <a:pos x="1600" y="205"/>
                  </a:cxn>
                  <a:cxn ang="0">
                    <a:pos x="1387" y="50"/>
                  </a:cxn>
                  <a:cxn ang="0">
                    <a:pos x="1153" y="128"/>
                  </a:cxn>
                </a:cxnLst>
                <a:rect l="0" t="0" r="r" b="b"/>
                <a:pathLst>
                  <a:path w="2900" h="1882">
                    <a:moveTo>
                      <a:pt x="1140" y="174"/>
                    </a:moveTo>
                    <a:lnTo>
                      <a:pt x="1095" y="157"/>
                    </a:lnTo>
                    <a:lnTo>
                      <a:pt x="1060" y="163"/>
                    </a:lnTo>
                    <a:lnTo>
                      <a:pt x="1026" y="174"/>
                    </a:lnTo>
                    <a:lnTo>
                      <a:pt x="1011" y="202"/>
                    </a:lnTo>
                    <a:lnTo>
                      <a:pt x="969" y="217"/>
                    </a:lnTo>
                    <a:lnTo>
                      <a:pt x="927" y="245"/>
                    </a:lnTo>
                    <a:lnTo>
                      <a:pt x="904" y="274"/>
                    </a:lnTo>
                    <a:lnTo>
                      <a:pt x="920" y="296"/>
                    </a:lnTo>
                    <a:lnTo>
                      <a:pt x="976" y="304"/>
                    </a:lnTo>
                    <a:lnTo>
                      <a:pt x="938" y="361"/>
                    </a:lnTo>
                    <a:lnTo>
                      <a:pt x="900" y="375"/>
                    </a:lnTo>
                    <a:lnTo>
                      <a:pt x="877" y="393"/>
                    </a:lnTo>
                    <a:lnTo>
                      <a:pt x="855" y="440"/>
                    </a:lnTo>
                    <a:lnTo>
                      <a:pt x="832" y="477"/>
                    </a:lnTo>
                    <a:lnTo>
                      <a:pt x="785" y="503"/>
                    </a:lnTo>
                    <a:lnTo>
                      <a:pt x="734" y="496"/>
                    </a:lnTo>
                    <a:lnTo>
                      <a:pt x="653" y="472"/>
                    </a:lnTo>
                    <a:lnTo>
                      <a:pt x="551" y="462"/>
                    </a:lnTo>
                    <a:lnTo>
                      <a:pt x="438" y="488"/>
                    </a:lnTo>
                    <a:lnTo>
                      <a:pt x="376" y="533"/>
                    </a:lnTo>
                    <a:lnTo>
                      <a:pt x="376" y="607"/>
                    </a:lnTo>
                    <a:lnTo>
                      <a:pt x="384" y="711"/>
                    </a:lnTo>
                    <a:lnTo>
                      <a:pt x="406" y="790"/>
                    </a:lnTo>
                    <a:lnTo>
                      <a:pt x="406" y="831"/>
                    </a:lnTo>
                    <a:lnTo>
                      <a:pt x="360" y="881"/>
                    </a:lnTo>
                    <a:lnTo>
                      <a:pt x="346" y="903"/>
                    </a:lnTo>
                    <a:lnTo>
                      <a:pt x="292" y="939"/>
                    </a:lnTo>
                    <a:lnTo>
                      <a:pt x="285" y="996"/>
                    </a:lnTo>
                    <a:lnTo>
                      <a:pt x="285" y="1046"/>
                    </a:lnTo>
                    <a:lnTo>
                      <a:pt x="246" y="1081"/>
                    </a:lnTo>
                    <a:lnTo>
                      <a:pt x="232" y="1115"/>
                    </a:lnTo>
                    <a:lnTo>
                      <a:pt x="141" y="1102"/>
                    </a:lnTo>
                    <a:lnTo>
                      <a:pt x="64" y="1137"/>
                    </a:lnTo>
                    <a:lnTo>
                      <a:pt x="16" y="1163"/>
                    </a:lnTo>
                    <a:lnTo>
                      <a:pt x="0" y="1206"/>
                    </a:lnTo>
                    <a:lnTo>
                      <a:pt x="34" y="1257"/>
                    </a:lnTo>
                    <a:lnTo>
                      <a:pt x="68" y="1324"/>
                    </a:lnTo>
                    <a:lnTo>
                      <a:pt x="92" y="1346"/>
                    </a:lnTo>
                    <a:lnTo>
                      <a:pt x="118" y="1369"/>
                    </a:lnTo>
                    <a:lnTo>
                      <a:pt x="137" y="1394"/>
                    </a:lnTo>
                    <a:lnTo>
                      <a:pt x="172" y="1398"/>
                    </a:lnTo>
                    <a:lnTo>
                      <a:pt x="199" y="1407"/>
                    </a:lnTo>
                    <a:lnTo>
                      <a:pt x="220" y="1412"/>
                    </a:lnTo>
                    <a:lnTo>
                      <a:pt x="244" y="1425"/>
                    </a:lnTo>
                    <a:lnTo>
                      <a:pt x="228" y="1444"/>
                    </a:lnTo>
                    <a:lnTo>
                      <a:pt x="250" y="1451"/>
                    </a:lnTo>
                    <a:lnTo>
                      <a:pt x="277" y="1473"/>
                    </a:lnTo>
                    <a:lnTo>
                      <a:pt x="316" y="1522"/>
                    </a:lnTo>
                    <a:lnTo>
                      <a:pt x="376" y="1480"/>
                    </a:lnTo>
                    <a:lnTo>
                      <a:pt x="429" y="1424"/>
                    </a:lnTo>
                    <a:lnTo>
                      <a:pt x="482" y="1416"/>
                    </a:lnTo>
                    <a:lnTo>
                      <a:pt x="559" y="1424"/>
                    </a:lnTo>
                    <a:lnTo>
                      <a:pt x="628" y="1389"/>
                    </a:lnTo>
                    <a:lnTo>
                      <a:pt x="666" y="1339"/>
                    </a:lnTo>
                    <a:lnTo>
                      <a:pt x="691" y="1332"/>
                    </a:lnTo>
                    <a:lnTo>
                      <a:pt x="699" y="1338"/>
                    </a:lnTo>
                    <a:lnTo>
                      <a:pt x="738" y="1315"/>
                    </a:lnTo>
                    <a:lnTo>
                      <a:pt x="754" y="1276"/>
                    </a:lnTo>
                    <a:lnTo>
                      <a:pt x="715" y="1233"/>
                    </a:lnTo>
                    <a:lnTo>
                      <a:pt x="734" y="1243"/>
                    </a:lnTo>
                    <a:lnTo>
                      <a:pt x="722" y="1220"/>
                    </a:lnTo>
                    <a:lnTo>
                      <a:pt x="697" y="1213"/>
                    </a:lnTo>
                    <a:lnTo>
                      <a:pt x="675" y="1198"/>
                    </a:lnTo>
                    <a:lnTo>
                      <a:pt x="714" y="1210"/>
                    </a:lnTo>
                    <a:lnTo>
                      <a:pt x="619" y="1186"/>
                    </a:lnTo>
                    <a:lnTo>
                      <a:pt x="582" y="1159"/>
                    </a:lnTo>
                    <a:lnTo>
                      <a:pt x="558" y="1144"/>
                    </a:lnTo>
                    <a:lnTo>
                      <a:pt x="536" y="1152"/>
                    </a:lnTo>
                    <a:lnTo>
                      <a:pt x="491" y="1147"/>
                    </a:lnTo>
                    <a:lnTo>
                      <a:pt x="459" y="1172"/>
                    </a:lnTo>
                    <a:lnTo>
                      <a:pt x="424" y="1186"/>
                    </a:lnTo>
                    <a:lnTo>
                      <a:pt x="406" y="1224"/>
                    </a:lnTo>
                    <a:lnTo>
                      <a:pt x="371" y="1208"/>
                    </a:lnTo>
                    <a:lnTo>
                      <a:pt x="376" y="1172"/>
                    </a:lnTo>
                    <a:lnTo>
                      <a:pt x="391" y="1145"/>
                    </a:lnTo>
                    <a:lnTo>
                      <a:pt x="421" y="1115"/>
                    </a:lnTo>
                    <a:lnTo>
                      <a:pt x="459" y="1115"/>
                    </a:lnTo>
                    <a:lnTo>
                      <a:pt x="506" y="1077"/>
                    </a:lnTo>
                    <a:lnTo>
                      <a:pt x="549" y="1066"/>
                    </a:lnTo>
                    <a:lnTo>
                      <a:pt x="590" y="1074"/>
                    </a:lnTo>
                    <a:lnTo>
                      <a:pt x="650" y="1015"/>
                    </a:lnTo>
                    <a:lnTo>
                      <a:pt x="684" y="1015"/>
                    </a:lnTo>
                    <a:lnTo>
                      <a:pt x="720" y="975"/>
                    </a:lnTo>
                    <a:lnTo>
                      <a:pt x="765" y="948"/>
                    </a:lnTo>
                    <a:lnTo>
                      <a:pt x="789" y="937"/>
                    </a:lnTo>
                    <a:lnTo>
                      <a:pt x="809" y="959"/>
                    </a:lnTo>
                    <a:lnTo>
                      <a:pt x="839" y="970"/>
                    </a:lnTo>
                    <a:lnTo>
                      <a:pt x="866" y="949"/>
                    </a:lnTo>
                    <a:lnTo>
                      <a:pt x="893" y="928"/>
                    </a:lnTo>
                    <a:lnTo>
                      <a:pt x="965" y="868"/>
                    </a:lnTo>
                    <a:lnTo>
                      <a:pt x="1038" y="854"/>
                    </a:lnTo>
                    <a:lnTo>
                      <a:pt x="1098" y="860"/>
                    </a:lnTo>
                    <a:lnTo>
                      <a:pt x="1170" y="884"/>
                    </a:lnTo>
                    <a:lnTo>
                      <a:pt x="1215" y="910"/>
                    </a:lnTo>
                    <a:lnTo>
                      <a:pt x="1265" y="967"/>
                    </a:lnTo>
                    <a:lnTo>
                      <a:pt x="1280" y="1000"/>
                    </a:lnTo>
                    <a:lnTo>
                      <a:pt x="1257" y="1035"/>
                    </a:lnTo>
                    <a:lnTo>
                      <a:pt x="1236" y="1052"/>
                    </a:lnTo>
                    <a:lnTo>
                      <a:pt x="1205" y="1035"/>
                    </a:lnTo>
                    <a:lnTo>
                      <a:pt x="1205" y="1053"/>
                    </a:lnTo>
                    <a:lnTo>
                      <a:pt x="1174" y="1060"/>
                    </a:lnTo>
                    <a:lnTo>
                      <a:pt x="1160" y="1077"/>
                    </a:lnTo>
                    <a:lnTo>
                      <a:pt x="1164" y="1102"/>
                    </a:lnTo>
                    <a:lnTo>
                      <a:pt x="1190" y="1133"/>
                    </a:lnTo>
                    <a:lnTo>
                      <a:pt x="1218" y="1164"/>
                    </a:lnTo>
                    <a:lnTo>
                      <a:pt x="1231" y="1219"/>
                    </a:lnTo>
                    <a:lnTo>
                      <a:pt x="1183" y="1244"/>
                    </a:lnTo>
                    <a:lnTo>
                      <a:pt x="1132" y="1262"/>
                    </a:lnTo>
                    <a:lnTo>
                      <a:pt x="1079" y="1277"/>
                    </a:lnTo>
                    <a:lnTo>
                      <a:pt x="1049" y="1291"/>
                    </a:lnTo>
                    <a:lnTo>
                      <a:pt x="1018" y="1312"/>
                    </a:lnTo>
                    <a:lnTo>
                      <a:pt x="998" y="1335"/>
                    </a:lnTo>
                    <a:lnTo>
                      <a:pt x="978" y="1369"/>
                    </a:lnTo>
                    <a:lnTo>
                      <a:pt x="947" y="1393"/>
                    </a:lnTo>
                    <a:lnTo>
                      <a:pt x="904" y="1397"/>
                    </a:lnTo>
                    <a:lnTo>
                      <a:pt x="862" y="1403"/>
                    </a:lnTo>
                    <a:lnTo>
                      <a:pt x="802" y="1416"/>
                    </a:lnTo>
                    <a:lnTo>
                      <a:pt x="725" y="1416"/>
                    </a:lnTo>
                    <a:lnTo>
                      <a:pt x="682" y="1444"/>
                    </a:lnTo>
                    <a:lnTo>
                      <a:pt x="675" y="1480"/>
                    </a:lnTo>
                    <a:lnTo>
                      <a:pt x="604" y="1552"/>
                    </a:lnTo>
                    <a:lnTo>
                      <a:pt x="536" y="1552"/>
                    </a:lnTo>
                    <a:lnTo>
                      <a:pt x="490" y="1595"/>
                    </a:lnTo>
                    <a:lnTo>
                      <a:pt x="506" y="1653"/>
                    </a:lnTo>
                    <a:lnTo>
                      <a:pt x="559" y="1710"/>
                    </a:lnTo>
                    <a:lnTo>
                      <a:pt x="536" y="1736"/>
                    </a:lnTo>
                    <a:lnTo>
                      <a:pt x="536" y="1766"/>
                    </a:lnTo>
                    <a:lnTo>
                      <a:pt x="612" y="1810"/>
                    </a:lnTo>
                    <a:lnTo>
                      <a:pt x="620" y="1859"/>
                    </a:lnTo>
                    <a:lnTo>
                      <a:pt x="704" y="1881"/>
                    </a:lnTo>
                    <a:lnTo>
                      <a:pt x="771" y="1846"/>
                    </a:lnTo>
                    <a:lnTo>
                      <a:pt x="824" y="1846"/>
                    </a:lnTo>
                    <a:lnTo>
                      <a:pt x="877" y="1873"/>
                    </a:lnTo>
                    <a:lnTo>
                      <a:pt x="976" y="1846"/>
                    </a:lnTo>
                    <a:lnTo>
                      <a:pt x="1008" y="1788"/>
                    </a:lnTo>
                    <a:lnTo>
                      <a:pt x="969" y="1724"/>
                    </a:lnTo>
                    <a:lnTo>
                      <a:pt x="907" y="1659"/>
                    </a:lnTo>
                    <a:lnTo>
                      <a:pt x="916" y="1595"/>
                    </a:lnTo>
                    <a:lnTo>
                      <a:pt x="946" y="1539"/>
                    </a:lnTo>
                    <a:lnTo>
                      <a:pt x="1008" y="1544"/>
                    </a:lnTo>
                    <a:lnTo>
                      <a:pt x="1022" y="1623"/>
                    </a:lnTo>
                    <a:lnTo>
                      <a:pt x="1076" y="1689"/>
                    </a:lnTo>
                    <a:lnTo>
                      <a:pt x="1136" y="1667"/>
                    </a:lnTo>
                    <a:lnTo>
                      <a:pt x="1199" y="1680"/>
                    </a:lnTo>
                    <a:lnTo>
                      <a:pt x="1244" y="1632"/>
                    </a:lnTo>
                    <a:lnTo>
                      <a:pt x="1221" y="1544"/>
                    </a:lnTo>
                    <a:lnTo>
                      <a:pt x="1221" y="1487"/>
                    </a:lnTo>
                    <a:lnTo>
                      <a:pt x="1273" y="1487"/>
                    </a:lnTo>
                    <a:lnTo>
                      <a:pt x="1334" y="1444"/>
                    </a:lnTo>
                    <a:lnTo>
                      <a:pt x="1341" y="1353"/>
                    </a:lnTo>
                    <a:lnTo>
                      <a:pt x="1334" y="1295"/>
                    </a:lnTo>
                    <a:lnTo>
                      <a:pt x="1387" y="1253"/>
                    </a:lnTo>
                    <a:lnTo>
                      <a:pt x="1409" y="1274"/>
                    </a:lnTo>
                    <a:lnTo>
                      <a:pt x="1394" y="1332"/>
                    </a:lnTo>
                    <a:lnTo>
                      <a:pt x="1409" y="1416"/>
                    </a:lnTo>
                    <a:lnTo>
                      <a:pt x="1402" y="1509"/>
                    </a:lnTo>
                    <a:lnTo>
                      <a:pt x="1417" y="1574"/>
                    </a:lnTo>
                    <a:lnTo>
                      <a:pt x="1463" y="1552"/>
                    </a:lnTo>
                    <a:lnTo>
                      <a:pt x="1493" y="1566"/>
                    </a:lnTo>
                    <a:lnTo>
                      <a:pt x="1516" y="1623"/>
                    </a:lnTo>
                    <a:lnTo>
                      <a:pt x="1570" y="1632"/>
                    </a:lnTo>
                    <a:lnTo>
                      <a:pt x="1578" y="1680"/>
                    </a:lnTo>
                    <a:lnTo>
                      <a:pt x="1608" y="1753"/>
                    </a:lnTo>
                    <a:lnTo>
                      <a:pt x="1700" y="1736"/>
                    </a:lnTo>
                    <a:lnTo>
                      <a:pt x="1746" y="1794"/>
                    </a:lnTo>
                    <a:lnTo>
                      <a:pt x="1812" y="1873"/>
                    </a:lnTo>
                    <a:lnTo>
                      <a:pt x="1857" y="1838"/>
                    </a:lnTo>
                    <a:lnTo>
                      <a:pt x="1904" y="1838"/>
                    </a:lnTo>
                    <a:lnTo>
                      <a:pt x="1972" y="1873"/>
                    </a:lnTo>
                    <a:lnTo>
                      <a:pt x="2056" y="1831"/>
                    </a:lnTo>
                    <a:lnTo>
                      <a:pt x="2071" y="1758"/>
                    </a:lnTo>
                    <a:lnTo>
                      <a:pt x="2071" y="1702"/>
                    </a:lnTo>
                    <a:lnTo>
                      <a:pt x="2156" y="1702"/>
                    </a:lnTo>
                    <a:lnTo>
                      <a:pt x="2233" y="1680"/>
                    </a:lnTo>
                    <a:lnTo>
                      <a:pt x="2287" y="1680"/>
                    </a:lnTo>
                    <a:lnTo>
                      <a:pt x="2337" y="1675"/>
                    </a:lnTo>
                    <a:lnTo>
                      <a:pt x="2352" y="1587"/>
                    </a:lnTo>
                    <a:lnTo>
                      <a:pt x="2397" y="1530"/>
                    </a:lnTo>
                    <a:lnTo>
                      <a:pt x="2367" y="1453"/>
                    </a:lnTo>
                    <a:lnTo>
                      <a:pt x="2317" y="1444"/>
                    </a:lnTo>
                    <a:lnTo>
                      <a:pt x="2317" y="1375"/>
                    </a:lnTo>
                    <a:lnTo>
                      <a:pt x="2263" y="1360"/>
                    </a:lnTo>
                    <a:lnTo>
                      <a:pt x="2374" y="1346"/>
                    </a:lnTo>
                    <a:lnTo>
                      <a:pt x="2435" y="1389"/>
                    </a:lnTo>
                    <a:lnTo>
                      <a:pt x="2528" y="1368"/>
                    </a:lnTo>
                    <a:lnTo>
                      <a:pt x="2618" y="1403"/>
                    </a:lnTo>
                    <a:lnTo>
                      <a:pt x="2672" y="1454"/>
                    </a:lnTo>
                    <a:lnTo>
                      <a:pt x="2742" y="1539"/>
                    </a:lnTo>
                    <a:lnTo>
                      <a:pt x="2803" y="1544"/>
                    </a:lnTo>
                    <a:lnTo>
                      <a:pt x="2853" y="1495"/>
                    </a:lnTo>
                    <a:lnTo>
                      <a:pt x="2883" y="1480"/>
                    </a:lnTo>
                    <a:lnTo>
                      <a:pt x="2892" y="1407"/>
                    </a:lnTo>
                    <a:lnTo>
                      <a:pt x="2892" y="1342"/>
                    </a:lnTo>
                    <a:lnTo>
                      <a:pt x="2861" y="1310"/>
                    </a:lnTo>
                    <a:lnTo>
                      <a:pt x="2839" y="1274"/>
                    </a:lnTo>
                    <a:lnTo>
                      <a:pt x="2861" y="1210"/>
                    </a:lnTo>
                    <a:lnTo>
                      <a:pt x="2883" y="1145"/>
                    </a:lnTo>
                    <a:lnTo>
                      <a:pt x="2899" y="1068"/>
                    </a:lnTo>
                    <a:lnTo>
                      <a:pt x="2883" y="989"/>
                    </a:lnTo>
                    <a:lnTo>
                      <a:pt x="2764" y="967"/>
                    </a:lnTo>
                    <a:lnTo>
                      <a:pt x="2688" y="974"/>
                    </a:lnTo>
                    <a:lnTo>
                      <a:pt x="2611" y="983"/>
                    </a:lnTo>
                    <a:lnTo>
                      <a:pt x="2443" y="1031"/>
                    </a:lnTo>
                    <a:lnTo>
                      <a:pt x="2465" y="996"/>
                    </a:lnTo>
                    <a:lnTo>
                      <a:pt x="2413" y="945"/>
                    </a:lnTo>
                    <a:lnTo>
                      <a:pt x="2512" y="931"/>
                    </a:lnTo>
                    <a:lnTo>
                      <a:pt x="2573" y="889"/>
                    </a:lnTo>
                    <a:lnTo>
                      <a:pt x="2618" y="846"/>
                    </a:lnTo>
                    <a:lnTo>
                      <a:pt x="2596" y="803"/>
                    </a:lnTo>
                    <a:lnTo>
                      <a:pt x="2519" y="782"/>
                    </a:lnTo>
                    <a:lnTo>
                      <a:pt x="2465" y="809"/>
                    </a:lnTo>
                    <a:lnTo>
                      <a:pt x="2405" y="860"/>
                    </a:lnTo>
                    <a:lnTo>
                      <a:pt x="2367" y="851"/>
                    </a:lnTo>
                    <a:lnTo>
                      <a:pt x="2301" y="831"/>
                    </a:lnTo>
                    <a:lnTo>
                      <a:pt x="2329" y="753"/>
                    </a:lnTo>
                    <a:lnTo>
                      <a:pt x="2542" y="655"/>
                    </a:lnTo>
                    <a:lnTo>
                      <a:pt x="2701" y="650"/>
                    </a:lnTo>
                    <a:lnTo>
                      <a:pt x="2802" y="553"/>
                    </a:lnTo>
                    <a:lnTo>
                      <a:pt x="2802" y="490"/>
                    </a:lnTo>
                    <a:lnTo>
                      <a:pt x="2733" y="445"/>
                    </a:lnTo>
                    <a:lnTo>
                      <a:pt x="2680" y="394"/>
                    </a:lnTo>
                    <a:lnTo>
                      <a:pt x="2650" y="328"/>
                    </a:lnTo>
                    <a:lnTo>
                      <a:pt x="2573" y="317"/>
                    </a:lnTo>
                    <a:lnTo>
                      <a:pt x="2413" y="353"/>
                    </a:lnTo>
                    <a:lnTo>
                      <a:pt x="2268" y="373"/>
                    </a:lnTo>
                    <a:lnTo>
                      <a:pt x="2153" y="303"/>
                    </a:lnTo>
                    <a:lnTo>
                      <a:pt x="2042" y="275"/>
                    </a:lnTo>
                    <a:lnTo>
                      <a:pt x="1942" y="230"/>
                    </a:lnTo>
                    <a:lnTo>
                      <a:pt x="1925" y="174"/>
                    </a:lnTo>
                    <a:lnTo>
                      <a:pt x="1911" y="167"/>
                    </a:lnTo>
                    <a:lnTo>
                      <a:pt x="1904" y="137"/>
                    </a:lnTo>
                    <a:lnTo>
                      <a:pt x="1873" y="132"/>
                    </a:lnTo>
                    <a:lnTo>
                      <a:pt x="1843" y="115"/>
                    </a:lnTo>
                    <a:lnTo>
                      <a:pt x="1804" y="76"/>
                    </a:lnTo>
                    <a:lnTo>
                      <a:pt x="1761" y="123"/>
                    </a:lnTo>
                    <a:lnTo>
                      <a:pt x="1761" y="163"/>
                    </a:lnTo>
                    <a:lnTo>
                      <a:pt x="1769" y="197"/>
                    </a:lnTo>
                    <a:lnTo>
                      <a:pt x="1755" y="240"/>
                    </a:lnTo>
                    <a:lnTo>
                      <a:pt x="1713" y="297"/>
                    </a:lnTo>
                    <a:lnTo>
                      <a:pt x="1675" y="329"/>
                    </a:lnTo>
                    <a:lnTo>
                      <a:pt x="1628" y="366"/>
                    </a:lnTo>
                    <a:lnTo>
                      <a:pt x="1601" y="400"/>
                    </a:lnTo>
                    <a:lnTo>
                      <a:pt x="1575" y="416"/>
                    </a:lnTo>
                    <a:lnTo>
                      <a:pt x="1571" y="445"/>
                    </a:lnTo>
                    <a:lnTo>
                      <a:pt x="1548" y="461"/>
                    </a:lnTo>
                    <a:lnTo>
                      <a:pt x="1532" y="496"/>
                    </a:lnTo>
                    <a:lnTo>
                      <a:pt x="1497" y="564"/>
                    </a:lnTo>
                    <a:lnTo>
                      <a:pt x="1531" y="620"/>
                    </a:lnTo>
                    <a:lnTo>
                      <a:pt x="1600" y="607"/>
                    </a:lnTo>
                    <a:lnTo>
                      <a:pt x="1623" y="664"/>
                    </a:lnTo>
                    <a:lnTo>
                      <a:pt x="1708" y="635"/>
                    </a:lnTo>
                    <a:lnTo>
                      <a:pt x="1738" y="699"/>
                    </a:lnTo>
                    <a:lnTo>
                      <a:pt x="1769" y="771"/>
                    </a:lnTo>
                    <a:lnTo>
                      <a:pt x="1827" y="735"/>
                    </a:lnTo>
                    <a:lnTo>
                      <a:pt x="1942" y="714"/>
                    </a:lnTo>
                    <a:lnTo>
                      <a:pt x="1911" y="657"/>
                    </a:lnTo>
                    <a:lnTo>
                      <a:pt x="1873" y="607"/>
                    </a:lnTo>
                    <a:lnTo>
                      <a:pt x="1797" y="598"/>
                    </a:lnTo>
                    <a:lnTo>
                      <a:pt x="1782" y="535"/>
                    </a:lnTo>
                    <a:lnTo>
                      <a:pt x="1843" y="420"/>
                    </a:lnTo>
                    <a:lnTo>
                      <a:pt x="1873" y="542"/>
                    </a:lnTo>
                    <a:lnTo>
                      <a:pt x="1949" y="598"/>
                    </a:lnTo>
                    <a:lnTo>
                      <a:pt x="1942" y="528"/>
                    </a:lnTo>
                    <a:lnTo>
                      <a:pt x="2056" y="450"/>
                    </a:lnTo>
                    <a:lnTo>
                      <a:pt x="2080" y="578"/>
                    </a:lnTo>
                    <a:lnTo>
                      <a:pt x="2186" y="593"/>
                    </a:lnTo>
                    <a:lnTo>
                      <a:pt x="2056" y="642"/>
                    </a:lnTo>
                    <a:lnTo>
                      <a:pt x="2018" y="692"/>
                    </a:lnTo>
                    <a:lnTo>
                      <a:pt x="2140" y="684"/>
                    </a:lnTo>
                    <a:lnTo>
                      <a:pt x="2056" y="743"/>
                    </a:lnTo>
                    <a:lnTo>
                      <a:pt x="2063" y="834"/>
                    </a:lnTo>
                    <a:lnTo>
                      <a:pt x="1957" y="855"/>
                    </a:lnTo>
                    <a:lnTo>
                      <a:pt x="2026" y="936"/>
                    </a:lnTo>
                    <a:lnTo>
                      <a:pt x="1934" y="1042"/>
                    </a:lnTo>
                    <a:lnTo>
                      <a:pt x="1911" y="1031"/>
                    </a:lnTo>
                    <a:lnTo>
                      <a:pt x="1888" y="1077"/>
                    </a:lnTo>
                    <a:lnTo>
                      <a:pt x="1942" y="1108"/>
                    </a:lnTo>
                    <a:lnTo>
                      <a:pt x="2018" y="1049"/>
                    </a:lnTo>
                    <a:lnTo>
                      <a:pt x="2094" y="1046"/>
                    </a:lnTo>
                    <a:lnTo>
                      <a:pt x="2179" y="1085"/>
                    </a:lnTo>
                    <a:lnTo>
                      <a:pt x="2248" y="1191"/>
                    </a:lnTo>
                    <a:lnTo>
                      <a:pt x="2287" y="1205"/>
                    </a:lnTo>
                    <a:lnTo>
                      <a:pt x="2263" y="1256"/>
                    </a:lnTo>
                    <a:lnTo>
                      <a:pt x="2164" y="1265"/>
                    </a:lnTo>
                    <a:lnTo>
                      <a:pt x="2172" y="1313"/>
                    </a:lnTo>
                    <a:lnTo>
                      <a:pt x="2086" y="1305"/>
                    </a:lnTo>
                    <a:lnTo>
                      <a:pt x="2026" y="1328"/>
                    </a:lnTo>
                    <a:lnTo>
                      <a:pt x="1979" y="1371"/>
                    </a:lnTo>
                    <a:lnTo>
                      <a:pt x="1925" y="1407"/>
                    </a:lnTo>
                    <a:lnTo>
                      <a:pt x="1857" y="1371"/>
                    </a:lnTo>
                    <a:lnTo>
                      <a:pt x="1789" y="1322"/>
                    </a:lnTo>
                    <a:lnTo>
                      <a:pt x="1646" y="1278"/>
                    </a:lnTo>
                    <a:lnTo>
                      <a:pt x="1754" y="1256"/>
                    </a:lnTo>
                    <a:lnTo>
                      <a:pt x="1789" y="1205"/>
                    </a:lnTo>
                    <a:lnTo>
                      <a:pt x="1769" y="1142"/>
                    </a:lnTo>
                    <a:lnTo>
                      <a:pt x="1746" y="1091"/>
                    </a:lnTo>
                    <a:lnTo>
                      <a:pt x="1782" y="1034"/>
                    </a:lnTo>
                    <a:lnTo>
                      <a:pt x="1716" y="993"/>
                    </a:lnTo>
                    <a:lnTo>
                      <a:pt x="1776" y="907"/>
                    </a:lnTo>
                    <a:lnTo>
                      <a:pt x="1670" y="928"/>
                    </a:lnTo>
                    <a:lnTo>
                      <a:pt x="1708" y="877"/>
                    </a:lnTo>
                    <a:lnTo>
                      <a:pt x="1723" y="820"/>
                    </a:lnTo>
                    <a:lnTo>
                      <a:pt x="1700" y="764"/>
                    </a:lnTo>
                    <a:lnTo>
                      <a:pt x="1654" y="743"/>
                    </a:lnTo>
                    <a:lnTo>
                      <a:pt x="1578" y="743"/>
                    </a:lnTo>
                    <a:lnTo>
                      <a:pt x="1501" y="764"/>
                    </a:lnTo>
                    <a:lnTo>
                      <a:pt x="1501" y="692"/>
                    </a:lnTo>
                    <a:lnTo>
                      <a:pt x="1493" y="627"/>
                    </a:lnTo>
                    <a:lnTo>
                      <a:pt x="1440" y="598"/>
                    </a:lnTo>
                    <a:lnTo>
                      <a:pt x="1409" y="671"/>
                    </a:lnTo>
                    <a:lnTo>
                      <a:pt x="1372" y="593"/>
                    </a:lnTo>
                    <a:lnTo>
                      <a:pt x="1394" y="542"/>
                    </a:lnTo>
                    <a:lnTo>
                      <a:pt x="1456" y="521"/>
                    </a:lnTo>
                    <a:lnTo>
                      <a:pt x="1493" y="471"/>
                    </a:lnTo>
                    <a:lnTo>
                      <a:pt x="1501" y="415"/>
                    </a:lnTo>
                    <a:lnTo>
                      <a:pt x="1440" y="393"/>
                    </a:lnTo>
                    <a:lnTo>
                      <a:pt x="1372" y="415"/>
                    </a:lnTo>
                    <a:lnTo>
                      <a:pt x="1311" y="443"/>
                    </a:lnTo>
                    <a:lnTo>
                      <a:pt x="1250" y="457"/>
                    </a:lnTo>
                    <a:lnTo>
                      <a:pt x="1229" y="437"/>
                    </a:lnTo>
                    <a:lnTo>
                      <a:pt x="1244" y="393"/>
                    </a:lnTo>
                    <a:lnTo>
                      <a:pt x="1273" y="358"/>
                    </a:lnTo>
                    <a:lnTo>
                      <a:pt x="1311" y="321"/>
                    </a:lnTo>
                    <a:lnTo>
                      <a:pt x="1417" y="328"/>
                    </a:lnTo>
                    <a:lnTo>
                      <a:pt x="1474" y="329"/>
                    </a:lnTo>
                    <a:lnTo>
                      <a:pt x="1516" y="314"/>
                    </a:lnTo>
                    <a:lnTo>
                      <a:pt x="1570" y="270"/>
                    </a:lnTo>
                    <a:lnTo>
                      <a:pt x="1588" y="237"/>
                    </a:lnTo>
                    <a:lnTo>
                      <a:pt x="1600" y="205"/>
                    </a:lnTo>
                    <a:lnTo>
                      <a:pt x="1570" y="174"/>
                    </a:lnTo>
                    <a:lnTo>
                      <a:pt x="1524" y="132"/>
                    </a:lnTo>
                    <a:lnTo>
                      <a:pt x="1547" y="35"/>
                    </a:lnTo>
                    <a:lnTo>
                      <a:pt x="1486" y="0"/>
                    </a:lnTo>
                    <a:lnTo>
                      <a:pt x="1417" y="43"/>
                    </a:lnTo>
                    <a:lnTo>
                      <a:pt x="1387" y="50"/>
                    </a:lnTo>
                    <a:lnTo>
                      <a:pt x="1355" y="101"/>
                    </a:lnTo>
                    <a:lnTo>
                      <a:pt x="1304" y="57"/>
                    </a:lnTo>
                    <a:lnTo>
                      <a:pt x="1229" y="54"/>
                    </a:lnTo>
                    <a:lnTo>
                      <a:pt x="1195" y="82"/>
                    </a:lnTo>
                    <a:lnTo>
                      <a:pt x="1183" y="127"/>
                    </a:lnTo>
                    <a:lnTo>
                      <a:pt x="1153" y="128"/>
                    </a:lnTo>
                    <a:lnTo>
                      <a:pt x="1140" y="174"/>
                    </a:lnTo>
                  </a:path>
                </a:pathLst>
              </a:custGeom>
              <a:gradFill rotWithShape="0">
                <a:gsLst>
                  <a:gs pos="0">
                    <a:srgbClr val="85FFC2"/>
                  </a:gs>
                  <a:gs pos="100000">
                    <a:srgbClr val="85FFC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1" hangingPunct="1">
                  <a:lnSpc>
                    <a:spcPct val="89000"/>
                  </a:lnSpc>
                  <a:defRPr/>
                </a:pPr>
                <a:endPara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  <a:ea typeface="+mj-ea"/>
          <a:cs typeface="+mj-cs"/>
        </a:defRPr>
      </a:lvl1pPr>
      <a:lvl2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</a:defRPr>
      </a:lvl2pPr>
      <a:lvl3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</a:defRPr>
      </a:lvl3pPr>
      <a:lvl4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</a:defRPr>
      </a:lvl4pPr>
      <a:lvl5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empus Sans ITC" pitchFamily="82" charset="0"/>
        </a:defRPr>
      </a:lvl5pPr>
      <a:lvl6pPr marL="4572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pyrus" pitchFamily="66" charset="0"/>
        </a:defRPr>
      </a:lvl6pPr>
      <a:lvl7pPr marL="9144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pyrus" pitchFamily="66" charset="0"/>
        </a:defRPr>
      </a:lvl7pPr>
      <a:lvl8pPr marL="13716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pyrus" pitchFamily="66" charset="0"/>
        </a:defRPr>
      </a:lvl8pPr>
      <a:lvl9pPr marL="1828800" algn="ctr" rtl="0" fontAlgn="base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pyrus" pitchFamily="66" charset="0"/>
        </a:defRPr>
      </a:lvl9pPr>
    </p:titleStyle>
    <p:bodyStyle>
      <a:lvl1pPr marL="285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latin typeface="Tempus Sans ITC" pitchFamily="82" charset="0"/>
          <a:ea typeface="+mn-ea"/>
          <a:cs typeface="+mn-cs"/>
        </a:defRPr>
      </a:lvl1pPr>
      <a:lvl2pPr marL="8572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Tempus Sans ITC" pitchFamily="82" charset="0"/>
        </a:defRPr>
      </a:lvl2pPr>
      <a:lvl3pPr marL="1428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»"/>
        <a:defRPr sz="2400" b="1">
          <a:solidFill>
            <a:schemeClr val="tx1"/>
          </a:solidFill>
          <a:latin typeface="Tempus Sans ITC" pitchFamily="82" charset="0"/>
        </a:defRPr>
      </a:lvl3pPr>
      <a:lvl4pPr marL="20002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•"/>
        <a:defRPr sz="1400" b="1">
          <a:solidFill>
            <a:schemeClr val="tx1"/>
          </a:solidFill>
          <a:latin typeface="Tempus Sans ITC" pitchFamily="82" charset="0"/>
        </a:defRPr>
      </a:lvl4pPr>
      <a:lvl5pPr marL="2571750" indent="-285750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Tempus Sans ITC" pitchFamily="82" charset="0"/>
        </a:defRPr>
      </a:lvl5pPr>
      <a:lvl6pPr marL="30289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6pPr>
      <a:lvl7pPr marL="34861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7pPr>
      <a:lvl8pPr marL="39433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8pPr>
      <a:lvl9pPr marL="4400550" indent="-285750" algn="l" rtl="0" fontAlgn="base">
        <a:lnSpc>
          <a:spcPct val="89000"/>
        </a:lnSpc>
        <a:spcBef>
          <a:spcPct val="3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2">
            <a:extLst>
              <a:ext uri="{FF2B5EF4-FFF2-40B4-BE49-F238E27FC236}">
                <a16:creationId xmlns:a16="http://schemas.microsoft.com/office/drawing/2014/main" id="{30A71BF6-AABF-584A-8234-BA8A5BD0D397}"/>
              </a:ext>
            </a:extLst>
          </p:cNvPr>
          <p:cNvGrpSpPr>
            <a:grpSpLocks/>
          </p:cNvGrpSpPr>
          <p:nvPr/>
        </p:nvGrpSpPr>
        <p:grpSpPr bwMode="auto">
          <a:xfrm>
            <a:off x="6859588" y="603250"/>
            <a:ext cx="2138362" cy="2132013"/>
            <a:chOff x="6859843" y="603849"/>
            <a:chExt cx="2138372" cy="2131665"/>
          </a:xfrm>
          <a:effectLst/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F81A5854-4CA0-3D43-99AC-4FA123C73FA8}"/>
                </a:ext>
              </a:extLst>
            </p:cNvPr>
            <p:cNvSpPr/>
            <p:nvPr/>
          </p:nvSpPr>
          <p:spPr bwMode="auto">
            <a:xfrm>
              <a:off x="7151944" y="603849"/>
              <a:ext cx="1681170" cy="2069762"/>
            </a:xfrm>
            <a:prstGeom prst="ellipse">
              <a:avLst/>
            </a:prstGeom>
            <a:solidFill>
              <a:srgbClr val="D5ACFE"/>
            </a:solidFill>
            <a:ln w="19050">
              <a:noFill/>
              <a:round/>
              <a:headEnd type="oval" w="med" len="med"/>
              <a:tailEnd type="oval" w="med" len="me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it-IT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77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457B390-A1D3-E949-8D64-5C6003999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6859843" y="622118"/>
              <a:ext cx="2138372" cy="2113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reflection blurRad="6350" stA="50000" endA="295" endPos="92000" dist="101600" dir="5400000" sy="-100000" algn="bl" rotWithShape="0"/>
              <a:softEdge rad="635000"/>
            </a:effectLst>
            <a:scene3d>
              <a:camera prst="perspectiveHeroicExtremeLeftFacing"/>
              <a:lightRig rig="threePt" dir="t"/>
            </a:scene3d>
            <a:sp3d>
              <a:bevelT w="165100" prst="coolSlant"/>
            </a:sp3d>
          </p:spPr>
        </p:pic>
      </p:grpSp>
      <p:pic>
        <p:nvPicPr>
          <p:cNvPr id="4" name="01 Carmina Burana_ I. O Fortuna.m4a" descr="01 Carmina Burana_ I. O Fortuna.m4a">
            <a:hlinkClick r:id="" action="ppaction://media"/>
            <a:extLst>
              <a:ext uri="{FF2B5EF4-FFF2-40B4-BE49-F238E27FC236}">
                <a16:creationId xmlns:a16="http://schemas.microsoft.com/office/drawing/2014/main" id="{CA029CF3-7998-704F-8DAF-B0ED2E337A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9434.399"/>
                  <p14:fade out="8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028353"/>
            <a:ext cx="812800" cy="8128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188F9BD-AD97-436A-B91F-79DE8B87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908339" y="621521"/>
            <a:ext cx="2138362" cy="211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635000"/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121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CD0F6B2D-0E15-A24C-BCCA-342B9F08A5B7}"/>
              </a:ext>
            </a:extLst>
          </p:cNvPr>
          <p:cNvSpPr/>
          <p:nvPr/>
        </p:nvSpPr>
        <p:spPr>
          <a:xfrm>
            <a:off x="8240713" y="5500688"/>
            <a:ext cx="682625" cy="357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9000"/>
              </a:lnSpc>
              <a:defRPr/>
            </a:pPr>
            <a:endParaRPr lang="en-US" altLang="it-IT" sz="3200">
              <a:solidFill>
                <a:srgbClr val="001D6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empus Sans ITC" pitchFamily="82" charset="77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303B739-F3DA-4F40-BD9F-9CDE97FDCEAA}"/>
              </a:ext>
            </a:extLst>
          </p:cNvPr>
          <p:cNvSpPr/>
          <p:nvPr/>
        </p:nvSpPr>
        <p:spPr>
          <a:xfrm>
            <a:off x="194848" y="-2043608"/>
            <a:ext cx="6736097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000" b="1" dirty="0">
                <a:ln>
                  <a:prstDash val="solid"/>
                </a:ln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cs typeface="Arial" charset="0"/>
              </a:rPr>
              <a:t>Corso di laurea in Medicina e Chirurgia</a:t>
            </a:r>
          </a:p>
          <a:p>
            <a:pPr algn="ctr" eaLnBrk="1" hangingPunct="1">
              <a:defRPr/>
            </a:pPr>
            <a:r>
              <a:rPr lang="it-IT" sz="3000" b="1" dirty="0">
                <a:ln>
                  <a:prstDash val="solid"/>
                </a:ln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cs typeface="Arial" charset="0"/>
              </a:rPr>
              <a:t>IV anno</a:t>
            </a:r>
          </a:p>
          <a:p>
            <a:pPr algn="ctr" eaLnBrk="1" hangingPunct="1">
              <a:defRPr/>
            </a:pPr>
            <a:endParaRPr lang="it-IT" sz="3000" b="1" dirty="0">
              <a:ln>
                <a:prstDash val="solid"/>
              </a:ln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empus Sans ITC" pitchFamily="82" charset="0"/>
              <a:cs typeface="Arial" charset="0"/>
            </a:endParaRPr>
          </a:p>
          <a:p>
            <a:pPr algn="ctr" eaLnBrk="1" hangingPunct="1">
              <a:defRPr/>
            </a:pPr>
            <a:endParaRPr lang="it-IT" sz="3000" b="1" dirty="0">
              <a:ln>
                <a:prstDash val="solid"/>
              </a:ln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empus Sans ITC" pitchFamily="82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3000" b="1" dirty="0">
                <a:ln>
                  <a:prstDash val="solid"/>
                </a:ln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cs typeface="Arial" charset="0"/>
              </a:rPr>
              <a:t>Corso integrato di</a:t>
            </a:r>
          </a:p>
          <a:p>
            <a:pPr algn="ctr" eaLnBrk="1" hangingPunct="1">
              <a:defRPr/>
            </a:pPr>
            <a:r>
              <a:rPr lang="it-IT" sz="3000" b="1" dirty="0">
                <a:ln>
                  <a:prstDash val="solid"/>
                </a:ln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ea typeface="Arial" charset="0"/>
                <a:cs typeface="Arial" charset="0"/>
              </a:rPr>
              <a:t>Malattie dell’apparato locomotore</a:t>
            </a:r>
          </a:p>
          <a:p>
            <a:pPr algn="ctr" eaLnBrk="1" hangingPunct="1">
              <a:defRPr/>
            </a:pPr>
            <a:endParaRPr lang="it-IT" sz="3000" b="1" dirty="0">
              <a:ln>
                <a:prstDash val="solid"/>
              </a:ln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empus Sans ITC" pitchFamily="82" charset="0"/>
              <a:cs typeface="Arial" charset="0"/>
            </a:endParaRPr>
          </a:p>
          <a:p>
            <a:pPr algn="ctr" eaLnBrk="1" hangingPunct="1">
              <a:defRPr/>
            </a:pPr>
            <a:endParaRPr lang="it-IT" sz="3000" b="1" dirty="0">
              <a:ln>
                <a:prstDash val="solid"/>
              </a:ln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empus Sans ITC" pitchFamily="82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3000" b="1" dirty="0">
                <a:ln>
                  <a:prstDash val="solid"/>
                </a:ln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cs typeface="Arial" charset="0"/>
              </a:rPr>
              <a:t>Malattie dell’apparato locomotore</a:t>
            </a:r>
          </a:p>
        </p:txBody>
      </p:sp>
      <p:grpSp>
        <p:nvGrpSpPr>
          <p:cNvPr id="41988" name="Gruppo 12">
            <a:extLst>
              <a:ext uri="{FF2B5EF4-FFF2-40B4-BE49-F238E27FC236}">
                <a16:creationId xmlns:a16="http://schemas.microsoft.com/office/drawing/2014/main" id="{EE53F5E5-8EBB-8740-985D-31830AD98035}"/>
              </a:ext>
            </a:extLst>
          </p:cNvPr>
          <p:cNvGrpSpPr>
            <a:grpSpLocks/>
          </p:cNvGrpSpPr>
          <p:nvPr/>
        </p:nvGrpSpPr>
        <p:grpSpPr bwMode="auto">
          <a:xfrm>
            <a:off x="6859588" y="603250"/>
            <a:ext cx="2138362" cy="2132013"/>
            <a:chOff x="6859843" y="603849"/>
            <a:chExt cx="2138372" cy="2131665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41B27D4-FBE1-6E49-B085-159B7F07A842}"/>
                </a:ext>
              </a:extLst>
            </p:cNvPr>
            <p:cNvSpPr/>
            <p:nvPr/>
          </p:nvSpPr>
          <p:spPr bwMode="auto">
            <a:xfrm>
              <a:off x="7151944" y="603849"/>
              <a:ext cx="1681170" cy="2069762"/>
            </a:xfrm>
            <a:prstGeom prst="ellipse">
              <a:avLst/>
            </a:prstGeom>
            <a:solidFill>
              <a:srgbClr val="D5ACFE"/>
            </a:solidFill>
            <a:ln w="19050">
              <a:noFill/>
              <a:round/>
              <a:headEnd type="oval" w="med" len="med"/>
              <a:tailEnd type="oval" w="med" len="me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it-IT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77"/>
              </a:endParaRPr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4BF729BC-BFF3-1840-924B-755031797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6859843" y="622118"/>
              <a:ext cx="2138372" cy="2113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reflection blurRad="6350" stA="50000" endA="295" endPos="92000" dist="101600" dir="5400000" sy="-100000" algn="bl" rotWithShape="0"/>
              <a:softEdge rad="635000"/>
            </a:effectLst>
            <a:scene3d>
              <a:camera prst="perspectiveHeroicExtremeLeftFacing"/>
              <a:lightRig rig="threePt" dir="t"/>
            </a:scene3d>
            <a:sp3d>
              <a:bevelT w="165100" prst="coolSlant"/>
            </a:sp3d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3">
            <a:extLst>
              <a:ext uri="{FF2B5EF4-FFF2-40B4-BE49-F238E27FC236}">
                <a16:creationId xmlns:a16="http://schemas.microsoft.com/office/drawing/2014/main" id="{39DA2C47-7804-1040-86BF-32729477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71438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9000"/>
              </a:lnSpc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89000"/>
              </a:lnSpc>
              <a:spcBef>
                <a:spcPct val="30000"/>
              </a:spcBef>
              <a:buChar char="–"/>
              <a:defRPr sz="2800" b="1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89000"/>
              </a:lnSpc>
              <a:spcBef>
                <a:spcPct val="30000"/>
              </a:spcBef>
              <a:buChar char="»"/>
              <a:defRPr sz="2400" b="1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89000"/>
              </a:lnSpc>
              <a:spcBef>
                <a:spcPct val="30000"/>
              </a:spcBef>
              <a:buChar char="•"/>
              <a:defRPr sz="1400" b="1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89000"/>
              </a:lnSpc>
              <a:spcBef>
                <a:spcPct val="30000"/>
              </a:spcBef>
              <a:buChar char="–"/>
              <a:defRPr sz="1400" b="1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0">
              <a:solidFill>
                <a:srgbClr val="D5ACFE"/>
              </a:solidFill>
              <a:latin typeface="Tempus Sans ITC" pitchFamily="82" charset="77"/>
            </a:endParaRPr>
          </a:p>
        </p:txBody>
      </p:sp>
      <p:grpSp>
        <p:nvGrpSpPr>
          <p:cNvPr id="224258" name="Group 29">
            <a:extLst>
              <a:ext uri="{FF2B5EF4-FFF2-40B4-BE49-F238E27FC236}">
                <a16:creationId xmlns:a16="http://schemas.microsoft.com/office/drawing/2014/main" id="{FD88E93D-52C1-874D-ACB2-148945E54F3A}"/>
              </a:ext>
            </a:extLst>
          </p:cNvPr>
          <p:cNvGrpSpPr>
            <a:grpSpLocks/>
          </p:cNvGrpSpPr>
          <p:nvPr/>
        </p:nvGrpSpPr>
        <p:grpSpPr bwMode="auto">
          <a:xfrm>
            <a:off x="0" y="47625"/>
            <a:ext cx="9144000" cy="560388"/>
            <a:chOff x="140" y="30"/>
            <a:chExt cx="5620" cy="35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CFF55C-4FDA-CD4B-998E-9BFF521C5B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0" y="356"/>
              <a:ext cx="5561" cy="27"/>
            </a:xfrm>
            <a:prstGeom prst="rect">
              <a:avLst/>
            </a:prstGeom>
            <a:gradFill rotWithShape="1">
              <a:gsLst>
                <a:gs pos="0">
                  <a:srgbClr val="D5ACFE"/>
                </a:gs>
                <a:gs pos="100000">
                  <a:srgbClr val="635076"/>
                </a:gs>
              </a:gsLst>
              <a:lin ang="0" scaled="1"/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9000"/>
                </a:lnSpc>
                <a:spcBef>
                  <a:spcPct val="30000"/>
                </a:spcBef>
                <a:buChar char="•"/>
                <a:defRPr sz="24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lnSpc>
                  <a:spcPct val="89000"/>
                </a:lnSpc>
                <a:spcBef>
                  <a:spcPct val="30000"/>
                </a:spcBef>
                <a:buChar char="–"/>
                <a:defRPr sz="28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lnSpc>
                  <a:spcPct val="89000"/>
                </a:lnSpc>
                <a:spcBef>
                  <a:spcPct val="30000"/>
                </a:spcBef>
                <a:buChar char="»"/>
                <a:defRPr sz="24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lnSpc>
                  <a:spcPct val="89000"/>
                </a:lnSpc>
                <a:spcBef>
                  <a:spcPct val="30000"/>
                </a:spcBef>
                <a:buChar char="•"/>
                <a:defRPr sz="14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lnSpc>
                  <a:spcPct val="89000"/>
                </a:lnSpc>
                <a:spcBef>
                  <a:spcPct val="30000"/>
                </a:spcBef>
                <a:buChar char="–"/>
                <a:defRPr sz="14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lnSpc>
                  <a:spcPct val="89000"/>
                </a:lnSpc>
                <a:spcBef>
                  <a:spcPct val="30000"/>
                </a:spcBef>
                <a:spcAft>
                  <a:spcPct val="0"/>
                </a:spcAft>
                <a:buChar char="–"/>
                <a:defRPr sz="14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lnSpc>
                  <a:spcPct val="89000"/>
                </a:lnSpc>
                <a:spcBef>
                  <a:spcPct val="30000"/>
                </a:spcBef>
                <a:spcAft>
                  <a:spcPct val="0"/>
                </a:spcAft>
                <a:buChar char="–"/>
                <a:defRPr sz="14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lnSpc>
                  <a:spcPct val="89000"/>
                </a:lnSpc>
                <a:spcBef>
                  <a:spcPct val="30000"/>
                </a:spcBef>
                <a:spcAft>
                  <a:spcPct val="0"/>
                </a:spcAft>
                <a:buChar char="–"/>
                <a:defRPr sz="14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lnSpc>
                  <a:spcPct val="89000"/>
                </a:lnSpc>
                <a:spcBef>
                  <a:spcPct val="30000"/>
                </a:spcBef>
                <a:spcAft>
                  <a:spcPct val="0"/>
                </a:spcAft>
                <a:buChar char="–"/>
                <a:defRPr sz="1400" b="1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it-IT" sz="32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77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52D08C-73CD-3147-98E2-730824E68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30"/>
              <a:ext cx="5420" cy="3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GB" sz="3000" b="1" i="1" dirty="0" err="1">
                  <a:solidFill>
                    <a:srgbClr val="D5A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rPr>
                <a:t>proprietà</a:t>
              </a:r>
              <a:r>
                <a:rPr lang="en-GB" sz="3000" b="1" i="1" dirty="0">
                  <a:solidFill>
                    <a:srgbClr val="D5A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rPr>
                <a:t> </a:t>
              </a:r>
              <a:r>
                <a:rPr lang="en-GB" sz="3000" b="1" i="1" dirty="0" err="1">
                  <a:solidFill>
                    <a:srgbClr val="D5ACF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mpus Sans ITC" pitchFamily="82" charset="0"/>
                  <a:cs typeface="Arial" charset="0"/>
                </a:rPr>
                <a:t>meccaniche</a:t>
              </a:r>
              <a:endParaRPr lang="en-GB" sz="3000" b="1" i="1" dirty="0">
                <a:solidFill>
                  <a:srgbClr val="D5AC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  <a:cs typeface="Arial" charset="0"/>
              </a:endParaRPr>
            </a:p>
          </p:txBody>
        </p:sp>
      </p:grpSp>
      <p:pic>
        <p:nvPicPr>
          <p:cNvPr id="29" name="Picture 4">
            <a:extLst>
              <a:ext uri="{FF2B5EF4-FFF2-40B4-BE49-F238E27FC236}">
                <a16:creationId xmlns:a16="http://schemas.microsoft.com/office/drawing/2014/main" id="{5703ECFD-CD86-954B-BC0C-095BC0A3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5089" y="71558"/>
            <a:ext cx="472645" cy="4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224260" name="Gruppo 20">
            <a:extLst>
              <a:ext uri="{FF2B5EF4-FFF2-40B4-BE49-F238E27FC236}">
                <a16:creationId xmlns:a16="http://schemas.microsoft.com/office/drawing/2014/main" id="{DD50009D-4355-7247-B88F-D25F70A422F3}"/>
              </a:ext>
            </a:extLst>
          </p:cNvPr>
          <p:cNvGrpSpPr>
            <a:grpSpLocks/>
          </p:cNvGrpSpPr>
          <p:nvPr/>
        </p:nvGrpSpPr>
        <p:grpSpPr bwMode="auto">
          <a:xfrm>
            <a:off x="0" y="4618038"/>
            <a:ext cx="9144000" cy="2303462"/>
            <a:chOff x="558" y="4617656"/>
            <a:chExt cx="9144000" cy="2303462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009563E-263A-4F46-9442-90B4787BCE90}"/>
                </a:ext>
              </a:extLst>
            </p:cNvPr>
            <p:cNvSpPr/>
            <p:nvPr/>
          </p:nvSpPr>
          <p:spPr>
            <a:xfrm>
              <a:off x="8241271" y="5500306"/>
              <a:ext cx="682625" cy="3571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9000"/>
                </a:lnSpc>
                <a:defRPr/>
              </a:pPr>
              <a:endParaRPr lang="en-US" altLang="it-IT" sz="3200">
                <a:solidFill>
                  <a:srgbClr val="001D6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77"/>
              </a:endParaRPr>
            </a:p>
          </p:txBody>
        </p:sp>
        <p:pic>
          <p:nvPicPr>
            <p:cNvPr id="224281" name="Picture 2">
              <a:extLst>
                <a:ext uri="{FF2B5EF4-FFF2-40B4-BE49-F238E27FC236}">
                  <a16:creationId xmlns:a16="http://schemas.microsoft.com/office/drawing/2014/main" id="{3DBC6F5E-EF8A-B649-9EB7-BC53C9CBB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9"/>
            <a:stretch>
              <a:fillRect/>
            </a:stretch>
          </p:blipFill>
          <p:spPr bwMode="auto">
            <a:xfrm>
              <a:off x="558" y="4617656"/>
              <a:ext cx="9144000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282" name="Picture 8">
              <a:extLst>
                <a:ext uri="{FF2B5EF4-FFF2-40B4-BE49-F238E27FC236}">
                  <a16:creationId xmlns:a16="http://schemas.microsoft.com/office/drawing/2014/main" id="{DF3F5671-750B-0B44-95B5-651733FE8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825" y="5745163"/>
              <a:ext cx="1009650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4261" name="Group 2">
            <a:extLst>
              <a:ext uri="{FF2B5EF4-FFF2-40B4-BE49-F238E27FC236}">
                <a16:creationId xmlns:a16="http://schemas.microsoft.com/office/drawing/2014/main" id="{881DD0E5-AACA-1B4E-8883-DC7F515E4A55}"/>
              </a:ext>
            </a:extLst>
          </p:cNvPr>
          <p:cNvGrpSpPr>
            <a:grpSpLocks/>
          </p:cNvGrpSpPr>
          <p:nvPr/>
        </p:nvGrpSpPr>
        <p:grpSpPr bwMode="auto">
          <a:xfrm>
            <a:off x="-1354138" y="2108200"/>
            <a:ext cx="11852276" cy="4826000"/>
            <a:chOff x="-960" y="0"/>
            <a:chExt cx="8400" cy="4368"/>
          </a:xfrm>
        </p:grpSpPr>
        <p:sp>
          <p:nvSpPr>
            <p:cNvPr id="1063939" name="Rectangle 3">
              <a:extLst>
                <a:ext uri="{FF2B5EF4-FFF2-40B4-BE49-F238E27FC236}">
                  <a16:creationId xmlns:a16="http://schemas.microsoft.com/office/drawing/2014/main" id="{01024CF6-6890-1C46-8703-87EF3AF1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" y="0"/>
              <a:ext cx="6485" cy="3867"/>
            </a:xfrm>
            <a:prstGeom prst="rect">
              <a:avLst/>
            </a:prstGeom>
            <a:solidFill>
              <a:srgbClr val="CCECFF"/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it-IT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endParaRPr>
            </a:p>
          </p:txBody>
        </p:sp>
        <p:sp>
          <p:nvSpPr>
            <p:cNvPr id="1063940" name="Freeform 4">
              <a:extLst>
                <a:ext uri="{FF2B5EF4-FFF2-40B4-BE49-F238E27FC236}">
                  <a16:creationId xmlns:a16="http://schemas.microsoft.com/office/drawing/2014/main" id="{B2A106E8-31B8-1840-8A9A-7F68481E5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506"/>
              <a:ext cx="6528" cy="862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333" y="239"/>
                </a:cxn>
                <a:cxn ang="0">
                  <a:pos x="448" y="182"/>
                </a:cxn>
                <a:cxn ang="0">
                  <a:pos x="747" y="46"/>
                </a:cxn>
                <a:cxn ang="0">
                  <a:pos x="1118" y="274"/>
                </a:cxn>
                <a:cxn ang="0">
                  <a:pos x="1316" y="182"/>
                </a:cxn>
                <a:cxn ang="0">
                  <a:pos x="1557" y="149"/>
                </a:cxn>
                <a:cxn ang="0">
                  <a:pos x="1838" y="206"/>
                </a:cxn>
                <a:cxn ang="0">
                  <a:pos x="2061" y="114"/>
                </a:cxn>
                <a:cxn ang="0">
                  <a:pos x="2210" y="57"/>
                </a:cxn>
                <a:cxn ang="0">
                  <a:pos x="2383" y="195"/>
                </a:cxn>
                <a:cxn ang="0">
                  <a:pos x="2632" y="125"/>
                </a:cxn>
                <a:cxn ang="0">
                  <a:pos x="2888" y="195"/>
                </a:cxn>
                <a:cxn ang="0">
                  <a:pos x="3028" y="320"/>
                </a:cxn>
                <a:cxn ang="0">
                  <a:pos x="3234" y="136"/>
                </a:cxn>
                <a:cxn ang="0">
                  <a:pos x="3433" y="68"/>
                </a:cxn>
                <a:cxn ang="0">
                  <a:pos x="3524" y="114"/>
                </a:cxn>
                <a:cxn ang="0">
                  <a:pos x="3623" y="206"/>
                </a:cxn>
                <a:cxn ang="0">
                  <a:pos x="3897" y="195"/>
                </a:cxn>
                <a:cxn ang="0">
                  <a:pos x="4045" y="68"/>
                </a:cxn>
                <a:cxn ang="0">
                  <a:pos x="4153" y="11"/>
                </a:cxn>
                <a:cxn ang="0">
                  <a:pos x="4591" y="33"/>
                </a:cxn>
                <a:cxn ang="0">
                  <a:pos x="4781" y="33"/>
                </a:cxn>
                <a:cxn ang="0">
                  <a:pos x="4872" y="79"/>
                </a:cxn>
                <a:cxn ang="0">
                  <a:pos x="5078" y="171"/>
                </a:cxn>
                <a:cxn ang="0">
                  <a:pos x="5310" y="57"/>
                </a:cxn>
                <a:cxn ang="0">
                  <a:pos x="5433" y="317"/>
                </a:cxn>
                <a:cxn ang="0">
                  <a:pos x="5450" y="719"/>
                </a:cxn>
                <a:cxn ang="0">
                  <a:pos x="5451" y="790"/>
                </a:cxn>
                <a:cxn ang="0">
                  <a:pos x="4988" y="664"/>
                </a:cxn>
                <a:cxn ang="0">
                  <a:pos x="4806" y="641"/>
                </a:cxn>
                <a:cxn ang="0">
                  <a:pos x="4673" y="732"/>
                </a:cxn>
                <a:cxn ang="0">
                  <a:pos x="4466" y="629"/>
                </a:cxn>
                <a:cxn ang="0">
                  <a:pos x="4219" y="447"/>
                </a:cxn>
                <a:cxn ang="0">
                  <a:pos x="4061" y="492"/>
                </a:cxn>
                <a:cxn ang="0">
                  <a:pos x="3897" y="653"/>
                </a:cxn>
                <a:cxn ang="0">
                  <a:pos x="3598" y="675"/>
                </a:cxn>
                <a:cxn ang="0">
                  <a:pos x="3416" y="699"/>
                </a:cxn>
                <a:cxn ang="0">
                  <a:pos x="3011" y="664"/>
                </a:cxn>
                <a:cxn ang="0">
                  <a:pos x="2937" y="699"/>
                </a:cxn>
                <a:cxn ang="0">
                  <a:pos x="2722" y="778"/>
                </a:cxn>
                <a:cxn ang="0">
                  <a:pos x="2581" y="721"/>
                </a:cxn>
                <a:cxn ang="0">
                  <a:pos x="2383" y="572"/>
                </a:cxn>
                <a:cxn ang="0">
                  <a:pos x="2077" y="447"/>
                </a:cxn>
                <a:cxn ang="0">
                  <a:pos x="1953" y="607"/>
                </a:cxn>
                <a:cxn ang="0">
                  <a:pos x="1738" y="607"/>
                </a:cxn>
                <a:cxn ang="0">
                  <a:pos x="1515" y="550"/>
                </a:cxn>
                <a:cxn ang="0">
                  <a:pos x="1085" y="675"/>
                </a:cxn>
                <a:cxn ang="0">
                  <a:pos x="920" y="721"/>
                </a:cxn>
                <a:cxn ang="0">
                  <a:pos x="837" y="767"/>
                </a:cxn>
                <a:cxn ang="0">
                  <a:pos x="532" y="710"/>
                </a:cxn>
                <a:cxn ang="0">
                  <a:pos x="457" y="504"/>
                </a:cxn>
                <a:cxn ang="0">
                  <a:pos x="435" y="477"/>
                </a:cxn>
                <a:cxn ang="0">
                  <a:pos x="180" y="486"/>
                </a:cxn>
                <a:cxn ang="0">
                  <a:pos x="5" y="669"/>
                </a:cxn>
                <a:cxn ang="0">
                  <a:pos x="2" y="164"/>
                </a:cxn>
                <a:cxn ang="0">
                  <a:pos x="5" y="45"/>
                </a:cxn>
              </a:cxnLst>
              <a:rect l="0" t="0" r="r" b="b"/>
              <a:pathLst>
                <a:path w="5460" h="802">
                  <a:moveTo>
                    <a:pt x="5" y="45"/>
                  </a:moveTo>
                  <a:cubicBezTo>
                    <a:pt x="65" y="62"/>
                    <a:pt x="92" y="99"/>
                    <a:pt x="151" y="125"/>
                  </a:cubicBezTo>
                  <a:cubicBezTo>
                    <a:pt x="191" y="163"/>
                    <a:pt x="239" y="191"/>
                    <a:pt x="284" y="217"/>
                  </a:cubicBezTo>
                  <a:cubicBezTo>
                    <a:pt x="300" y="227"/>
                    <a:pt x="333" y="239"/>
                    <a:pt x="333" y="239"/>
                  </a:cubicBezTo>
                  <a:cubicBezTo>
                    <a:pt x="360" y="235"/>
                    <a:pt x="388" y="237"/>
                    <a:pt x="415" y="228"/>
                  </a:cubicBezTo>
                  <a:cubicBezTo>
                    <a:pt x="419" y="227"/>
                    <a:pt x="445" y="185"/>
                    <a:pt x="448" y="182"/>
                  </a:cubicBezTo>
                  <a:cubicBezTo>
                    <a:pt x="479" y="148"/>
                    <a:pt x="510" y="110"/>
                    <a:pt x="548" y="91"/>
                  </a:cubicBezTo>
                  <a:cubicBezTo>
                    <a:pt x="622" y="15"/>
                    <a:pt x="639" y="35"/>
                    <a:pt x="747" y="46"/>
                  </a:cubicBezTo>
                  <a:cubicBezTo>
                    <a:pt x="793" y="58"/>
                    <a:pt x="805" y="82"/>
                    <a:pt x="845" y="103"/>
                  </a:cubicBezTo>
                  <a:cubicBezTo>
                    <a:pt x="923" y="205"/>
                    <a:pt x="1015" y="246"/>
                    <a:pt x="1118" y="274"/>
                  </a:cubicBezTo>
                  <a:cubicBezTo>
                    <a:pt x="1166" y="267"/>
                    <a:pt x="1213" y="267"/>
                    <a:pt x="1259" y="252"/>
                  </a:cubicBezTo>
                  <a:cubicBezTo>
                    <a:pt x="1279" y="245"/>
                    <a:pt x="1301" y="199"/>
                    <a:pt x="1316" y="182"/>
                  </a:cubicBezTo>
                  <a:cubicBezTo>
                    <a:pt x="1347" y="149"/>
                    <a:pt x="1394" y="97"/>
                    <a:pt x="1432" y="79"/>
                  </a:cubicBezTo>
                  <a:cubicBezTo>
                    <a:pt x="1480" y="92"/>
                    <a:pt x="1518" y="99"/>
                    <a:pt x="1557" y="149"/>
                  </a:cubicBezTo>
                  <a:cubicBezTo>
                    <a:pt x="1606" y="214"/>
                    <a:pt x="1627" y="266"/>
                    <a:pt x="1697" y="285"/>
                  </a:cubicBezTo>
                  <a:cubicBezTo>
                    <a:pt x="1748" y="269"/>
                    <a:pt x="1788" y="228"/>
                    <a:pt x="1838" y="206"/>
                  </a:cubicBezTo>
                  <a:cubicBezTo>
                    <a:pt x="1875" y="152"/>
                    <a:pt x="1908" y="117"/>
                    <a:pt x="1961" y="103"/>
                  </a:cubicBezTo>
                  <a:cubicBezTo>
                    <a:pt x="1995" y="107"/>
                    <a:pt x="2028" y="109"/>
                    <a:pt x="2061" y="114"/>
                  </a:cubicBezTo>
                  <a:cubicBezTo>
                    <a:pt x="2070" y="116"/>
                    <a:pt x="2077" y="128"/>
                    <a:pt x="2086" y="125"/>
                  </a:cubicBezTo>
                  <a:cubicBezTo>
                    <a:pt x="2118" y="117"/>
                    <a:pt x="2177" y="78"/>
                    <a:pt x="2210" y="57"/>
                  </a:cubicBezTo>
                  <a:cubicBezTo>
                    <a:pt x="2232" y="64"/>
                    <a:pt x="2255" y="67"/>
                    <a:pt x="2276" y="79"/>
                  </a:cubicBezTo>
                  <a:cubicBezTo>
                    <a:pt x="2321" y="106"/>
                    <a:pt x="2341" y="166"/>
                    <a:pt x="2383" y="195"/>
                  </a:cubicBezTo>
                  <a:cubicBezTo>
                    <a:pt x="2401" y="207"/>
                    <a:pt x="2422" y="216"/>
                    <a:pt x="2441" y="228"/>
                  </a:cubicBezTo>
                  <a:cubicBezTo>
                    <a:pt x="2640" y="202"/>
                    <a:pt x="2580" y="265"/>
                    <a:pt x="2632" y="125"/>
                  </a:cubicBezTo>
                  <a:cubicBezTo>
                    <a:pt x="2712" y="132"/>
                    <a:pt x="2763" y="143"/>
                    <a:pt x="2838" y="160"/>
                  </a:cubicBezTo>
                  <a:cubicBezTo>
                    <a:pt x="2887" y="224"/>
                    <a:pt x="2812" y="135"/>
                    <a:pt x="2888" y="195"/>
                  </a:cubicBezTo>
                  <a:cubicBezTo>
                    <a:pt x="2906" y="210"/>
                    <a:pt x="2919" y="235"/>
                    <a:pt x="2937" y="252"/>
                  </a:cubicBezTo>
                  <a:cubicBezTo>
                    <a:pt x="2963" y="302"/>
                    <a:pt x="2985" y="309"/>
                    <a:pt x="3028" y="320"/>
                  </a:cubicBezTo>
                  <a:cubicBezTo>
                    <a:pt x="3103" y="306"/>
                    <a:pt x="3089" y="297"/>
                    <a:pt x="3144" y="239"/>
                  </a:cubicBezTo>
                  <a:cubicBezTo>
                    <a:pt x="3170" y="168"/>
                    <a:pt x="3182" y="168"/>
                    <a:pt x="3234" y="136"/>
                  </a:cubicBezTo>
                  <a:cubicBezTo>
                    <a:pt x="3277" y="110"/>
                    <a:pt x="3275" y="74"/>
                    <a:pt x="3326" y="57"/>
                  </a:cubicBezTo>
                  <a:cubicBezTo>
                    <a:pt x="3362" y="61"/>
                    <a:pt x="3398" y="60"/>
                    <a:pt x="3433" y="68"/>
                  </a:cubicBezTo>
                  <a:cubicBezTo>
                    <a:pt x="3442" y="71"/>
                    <a:pt x="3448" y="85"/>
                    <a:pt x="3457" y="91"/>
                  </a:cubicBezTo>
                  <a:cubicBezTo>
                    <a:pt x="3478" y="104"/>
                    <a:pt x="3503" y="109"/>
                    <a:pt x="3524" y="114"/>
                  </a:cubicBezTo>
                  <a:cubicBezTo>
                    <a:pt x="3540" y="128"/>
                    <a:pt x="3559" y="135"/>
                    <a:pt x="3574" y="149"/>
                  </a:cubicBezTo>
                  <a:cubicBezTo>
                    <a:pt x="3602" y="175"/>
                    <a:pt x="3591" y="188"/>
                    <a:pt x="3623" y="206"/>
                  </a:cubicBezTo>
                  <a:cubicBezTo>
                    <a:pt x="3661" y="227"/>
                    <a:pt x="3707" y="237"/>
                    <a:pt x="3747" y="252"/>
                  </a:cubicBezTo>
                  <a:cubicBezTo>
                    <a:pt x="3819" y="316"/>
                    <a:pt x="3869" y="294"/>
                    <a:pt x="3897" y="195"/>
                  </a:cubicBezTo>
                  <a:cubicBezTo>
                    <a:pt x="3904" y="132"/>
                    <a:pt x="3906" y="79"/>
                    <a:pt x="3954" y="57"/>
                  </a:cubicBezTo>
                  <a:cubicBezTo>
                    <a:pt x="3984" y="61"/>
                    <a:pt x="4015" y="64"/>
                    <a:pt x="4045" y="68"/>
                  </a:cubicBezTo>
                  <a:cubicBezTo>
                    <a:pt x="4064" y="71"/>
                    <a:pt x="4084" y="89"/>
                    <a:pt x="4102" y="79"/>
                  </a:cubicBezTo>
                  <a:cubicBezTo>
                    <a:pt x="4125" y="68"/>
                    <a:pt x="4130" y="18"/>
                    <a:pt x="4153" y="11"/>
                  </a:cubicBezTo>
                  <a:cubicBezTo>
                    <a:pt x="4164" y="7"/>
                    <a:pt x="4175" y="4"/>
                    <a:pt x="4186" y="0"/>
                  </a:cubicBezTo>
                  <a:cubicBezTo>
                    <a:pt x="4320" y="13"/>
                    <a:pt x="4456" y="18"/>
                    <a:pt x="4591" y="33"/>
                  </a:cubicBezTo>
                  <a:cubicBezTo>
                    <a:pt x="4616" y="71"/>
                    <a:pt x="4648" y="64"/>
                    <a:pt x="4681" y="79"/>
                  </a:cubicBezTo>
                  <a:cubicBezTo>
                    <a:pt x="4719" y="70"/>
                    <a:pt x="4743" y="47"/>
                    <a:pt x="4781" y="33"/>
                  </a:cubicBezTo>
                  <a:cubicBezTo>
                    <a:pt x="4789" y="26"/>
                    <a:pt x="4796" y="14"/>
                    <a:pt x="4806" y="11"/>
                  </a:cubicBezTo>
                  <a:cubicBezTo>
                    <a:pt x="4830" y="6"/>
                    <a:pt x="4867" y="72"/>
                    <a:pt x="4872" y="79"/>
                  </a:cubicBezTo>
                  <a:cubicBezTo>
                    <a:pt x="4904" y="124"/>
                    <a:pt x="4937" y="174"/>
                    <a:pt x="4980" y="195"/>
                  </a:cubicBezTo>
                  <a:cubicBezTo>
                    <a:pt x="5024" y="187"/>
                    <a:pt x="5041" y="187"/>
                    <a:pt x="5078" y="171"/>
                  </a:cubicBezTo>
                  <a:cubicBezTo>
                    <a:pt x="5095" y="164"/>
                    <a:pt x="5128" y="149"/>
                    <a:pt x="5128" y="149"/>
                  </a:cubicBezTo>
                  <a:cubicBezTo>
                    <a:pt x="5200" y="82"/>
                    <a:pt x="5229" y="93"/>
                    <a:pt x="5310" y="57"/>
                  </a:cubicBezTo>
                  <a:cubicBezTo>
                    <a:pt x="5362" y="65"/>
                    <a:pt x="5386" y="66"/>
                    <a:pt x="5433" y="83"/>
                  </a:cubicBezTo>
                  <a:cubicBezTo>
                    <a:pt x="5419" y="163"/>
                    <a:pt x="5441" y="239"/>
                    <a:pt x="5433" y="317"/>
                  </a:cubicBezTo>
                  <a:cubicBezTo>
                    <a:pt x="5445" y="387"/>
                    <a:pt x="5441" y="438"/>
                    <a:pt x="5447" y="509"/>
                  </a:cubicBezTo>
                  <a:cubicBezTo>
                    <a:pt x="5444" y="590"/>
                    <a:pt x="5455" y="638"/>
                    <a:pt x="5450" y="719"/>
                  </a:cubicBezTo>
                  <a:cubicBezTo>
                    <a:pt x="5449" y="734"/>
                    <a:pt x="5451" y="756"/>
                    <a:pt x="5454" y="776"/>
                  </a:cubicBezTo>
                  <a:cubicBezTo>
                    <a:pt x="5447" y="783"/>
                    <a:pt x="5460" y="790"/>
                    <a:pt x="5451" y="790"/>
                  </a:cubicBezTo>
                  <a:cubicBezTo>
                    <a:pt x="5321" y="783"/>
                    <a:pt x="5192" y="783"/>
                    <a:pt x="5062" y="778"/>
                  </a:cubicBezTo>
                  <a:cubicBezTo>
                    <a:pt x="5035" y="730"/>
                    <a:pt x="5032" y="685"/>
                    <a:pt x="4988" y="664"/>
                  </a:cubicBezTo>
                  <a:cubicBezTo>
                    <a:pt x="4956" y="635"/>
                    <a:pt x="4880" y="618"/>
                    <a:pt x="4880" y="618"/>
                  </a:cubicBezTo>
                  <a:cubicBezTo>
                    <a:pt x="4856" y="629"/>
                    <a:pt x="4829" y="625"/>
                    <a:pt x="4806" y="641"/>
                  </a:cubicBezTo>
                  <a:cubicBezTo>
                    <a:pt x="4784" y="654"/>
                    <a:pt x="4769" y="684"/>
                    <a:pt x="4748" y="699"/>
                  </a:cubicBezTo>
                  <a:cubicBezTo>
                    <a:pt x="4724" y="716"/>
                    <a:pt x="4697" y="720"/>
                    <a:pt x="4673" y="732"/>
                  </a:cubicBezTo>
                  <a:cubicBezTo>
                    <a:pt x="4637" y="728"/>
                    <a:pt x="4601" y="730"/>
                    <a:pt x="4566" y="721"/>
                  </a:cubicBezTo>
                  <a:cubicBezTo>
                    <a:pt x="4527" y="712"/>
                    <a:pt x="4503" y="646"/>
                    <a:pt x="4466" y="629"/>
                  </a:cubicBezTo>
                  <a:cubicBezTo>
                    <a:pt x="4430" y="579"/>
                    <a:pt x="4383" y="521"/>
                    <a:pt x="4335" y="492"/>
                  </a:cubicBezTo>
                  <a:cubicBezTo>
                    <a:pt x="4297" y="468"/>
                    <a:pt x="4257" y="465"/>
                    <a:pt x="4219" y="447"/>
                  </a:cubicBezTo>
                  <a:cubicBezTo>
                    <a:pt x="4191" y="450"/>
                    <a:pt x="4130" y="451"/>
                    <a:pt x="4094" y="469"/>
                  </a:cubicBezTo>
                  <a:cubicBezTo>
                    <a:pt x="4083" y="475"/>
                    <a:pt x="4072" y="485"/>
                    <a:pt x="4061" y="492"/>
                  </a:cubicBezTo>
                  <a:cubicBezTo>
                    <a:pt x="4045" y="500"/>
                    <a:pt x="4012" y="515"/>
                    <a:pt x="4012" y="515"/>
                  </a:cubicBezTo>
                  <a:cubicBezTo>
                    <a:pt x="3984" y="572"/>
                    <a:pt x="3944" y="628"/>
                    <a:pt x="3897" y="653"/>
                  </a:cubicBezTo>
                  <a:cubicBezTo>
                    <a:pt x="3666" y="631"/>
                    <a:pt x="3829" y="656"/>
                    <a:pt x="3723" y="607"/>
                  </a:cubicBezTo>
                  <a:cubicBezTo>
                    <a:pt x="3676" y="622"/>
                    <a:pt x="3642" y="652"/>
                    <a:pt x="3598" y="675"/>
                  </a:cubicBezTo>
                  <a:cubicBezTo>
                    <a:pt x="3575" y="710"/>
                    <a:pt x="3568" y="720"/>
                    <a:pt x="3533" y="732"/>
                  </a:cubicBezTo>
                  <a:cubicBezTo>
                    <a:pt x="3494" y="723"/>
                    <a:pt x="3450" y="728"/>
                    <a:pt x="3416" y="699"/>
                  </a:cubicBezTo>
                  <a:cubicBezTo>
                    <a:pt x="3370" y="660"/>
                    <a:pt x="3391" y="668"/>
                    <a:pt x="3326" y="653"/>
                  </a:cubicBezTo>
                  <a:cubicBezTo>
                    <a:pt x="3238" y="610"/>
                    <a:pt x="3107" y="654"/>
                    <a:pt x="3011" y="664"/>
                  </a:cubicBezTo>
                  <a:cubicBezTo>
                    <a:pt x="2995" y="671"/>
                    <a:pt x="2978" y="680"/>
                    <a:pt x="2962" y="686"/>
                  </a:cubicBezTo>
                  <a:cubicBezTo>
                    <a:pt x="2954" y="691"/>
                    <a:pt x="2937" y="699"/>
                    <a:pt x="2937" y="699"/>
                  </a:cubicBezTo>
                  <a:cubicBezTo>
                    <a:pt x="2885" y="751"/>
                    <a:pt x="2850" y="778"/>
                    <a:pt x="2788" y="802"/>
                  </a:cubicBezTo>
                  <a:cubicBezTo>
                    <a:pt x="2766" y="794"/>
                    <a:pt x="2743" y="791"/>
                    <a:pt x="2722" y="778"/>
                  </a:cubicBezTo>
                  <a:cubicBezTo>
                    <a:pt x="2654" y="739"/>
                    <a:pt x="2744" y="769"/>
                    <a:pt x="2665" y="745"/>
                  </a:cubicBezTo>
                  <a:cubicBezTo>
                    <a:pt x="2637" y="737"/>
                    <a:pt x="2581" y="721"/>
                    <a:pt x="2581" y="721"/>
                  </a:cubicBezTo>
                  <a:cubicBezTo>
                    <a:pt x="2540" y="684"/>
                    <a:pt x="2488" y="685"/>
                    <a:pt x="2441" y="664"/>
                  </a:cubicBezTo>
                  <a:cubicBezTo>
                    <a:pt x="2410" y="634"/>
                    <a:pt x="2400" y="621"/>
                    <a:pt x="2383" y="572"/>
                  </a:cubicBezTo>
                  <a:cubicBezTo>
                    <a:pt x="2362" y="423"/>
                    <a:pt x="2273" y="434"/>
                    <a:pt x="2176" y="423"/>
                  </a:cubicBezTo>
                  <a:cubicBezTo>
                    <a:pt x="2129" y="430"/>
                    <a:pt x="2113" y="425"/>
                    <a:pt x="2077" y="447"/>
                  </a:cubicBezTo>
                  <a:cubicBezTo>
                    <a:pt x="2055" y="461"/>
                    <a:pt x="2011" y="492"/>
                    <a:pt x="2011" y="492"/>
                  </a:cubicBezTo>
                  <a:cubicBezTo>
                    <a:pt x="1988" y="526"/>
                    <a:pt x="1979" y="578"/>
                    <a:pt x="1953" y="607"/>
                  </a:cubicBezTo>
                  <a:cubicBezTo>
                    <a:pt x="1917" y="647"/>
                    <a:pt x="1875" y="663"/>
                    <a:pt x="1838" y="699"/>
                  </a:cubicBezTo>
                  <a:cubicBezTo>
                    <a:pt x="1796" y="682"/>
                    <a:pt x="1777" y="643"/>
                    <a:pt x="1738" y="607"/>
                  </a:cubicBezTo>
                  <a:cubicBezTo>
                    <a:pt x="1722" y="592"/>
                    <a:pt x="1699" y="600"/>
                    <a:pt x="1680" y="596"/>
                  </a:cubicBezTo>
                  <a:cubicBezTo>
                    <a:pt x="1625" y="583"/>
                    <a:pt x="1571" y="563"/>
                    <a:pt x="1515" y="550"/>
                  </a:cubicBezTo>
                  <a:cubicBezTo>
                    <a:pt x="1440" y="567"/>
                    <a:pt x="1416" y="596"/>
                    <a:pt x="1350" y="629"/>
                  </a:cubicBezTo>
                  <a:cubicBezTo>
                    <a:pt x="1269" y="670"/>
                    <a:pt x="1170" y="663"/>
                    <a:pt x="1085" y="675"/>
                  </a:cubicBezTo>
                  <a:cubicBezTo>
                    <a:pt x="1058" y="671"/>
                    <a:pt x="1030" y="660"/>
                    <a:pt x="1003" y="664"/>
                  </a:cubicBezTo>
                  <a:cubicBezTo>
                    <a:pt x="988" y="667"/>
                    <a:pt x="938" y="700"/>
                    <a:pt x="920" y="721"/>
                  </a:cubicBezTo>
                  <a:cubicBezTo>
                    <a:pt x="913" y="728"/>
                    <a:pt x="910" y="741"/>
                    <a:pt x="903" y="745"/>
                  </a:cubicBezTo>
                  <a:cubicBezTo>
                    <a:pt x="882" y="756"/>
                    <a:pt x="837" y="767"/>
                    <a:pt x="837" y="767"/>
                  </a:cubicBezTo>
                  <a:cubicBezTo>
                    <a:pt x="790" y="759"/>
                    <a:pt x="746" y="728"/>
                    <a:pt x="705" y="721"/>
                  </a:cubicBezTo>
                  <a:cubicBezTo>
                    <a:pt x="647" y="712"/>
                    <a:pt x="589" y="714"/>
                    <a:pt x="532" y="710"/>
                  </a:cubicBezTo>
                  <a:cubicBezTo>
                    <a:pt x="500" y="680"/>
                    <a:pt x="468" y="645"/>
                    <a:pt x="440" y="607"/>
                  </a:cubicBezTo>
                  <a:cubicBezTo>
                    <a:pt x="430" y="561"/>
                    <a:pt x="432" y="537"/>
                    <a:pt x="457" y="504"/>
                  </a:cubicBezTo>
                  <a:cubicBezTo>
                    <a:pt x="462" y="482"/>
                    <a:pt x="453" y="500"/>
                    <a:pt x="449" y="483"/>
                  </a:cubicBezTo>
                  <a:cubicBezTo>
                    <a:pt x="443" y="475"/>
                    <a:pt x="443" y="480"/>
                    <a:pt x="435" y="477"/>
                  </a:cubicBezTo>
                  <a:cubicBezTo>
                    <a:pt x="413" y="469"/>
                    <a:pt x="353" y="525"/>
                    <a:pt x="353" y="525"/>
                  </a:cubicBezTo>
                  <a:cubicBezTo>
                    <a:pt x="290" y="529"/>
                    <a:pt x="242" y="474"/>
                    <a:pt x="180" y="486"/>
                  </a:cubicBezTo>
                  <a:cubicBezTo>
                    <a:pt x="128" y="497"/>
                    <a:pt x="85" y="553"/>
                    <a:pt x="60" y="607"/>
                  </a:cubicBezTo>
                  <a:cubicBezTo>
                    <a:pt x="45" y="641"/>
                    <a:pt x="30" y="658"/>
                    <a:pt x="5" y="669"/>
                  </a:cubicBezTo>
                  <a:cubicBezTo>
                    <a:pt x="5" y="552"/>
                    <a:pt x="6" y="378"/>
                    <a:pt x="6" y="251"/>
                  </a:cubicBezTo>
                  <a:cubicBezTo>
                    <a:pt x="3" y="220"/>
                    <a:pt x="2" y="196"/>
                    <a:pt x="2" y="164"/>
                  </a:cubicBezTo>
                  <a:cubicBezTo>
                    <a:pt x="0" y="136"/>
                    <a:pt x="7" y="142"/>
                    <a:pt x="3" y="116"/>
                  </a:cubicBezTo>
                  <a:cubicBezTo>
                    <a:pt x="0" y="97"/>
                    <a:pt x="8" y="64"/>
                    <a:pt x="5" y="45"/>
                  </a:cubicBezTo>
                  <a:close/>
                </a:path>
              </a:pathLst>
            </a:custGeom>
            <a:solidFill>
              <a:srgbClr val="FFFF66"/>
            </a:solidFill>
            <a:ln w="762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1" name="Freeform 5">
              <a:extLst>
                <a:ext uri="{FF2B5EF4-FFF2-40B4-BE49-F238E27FC236}">
                  <a16:creationId xmlns:a16="http://schemas.microsoft.com/office/drawing/2014/main" id="{D0099CAE-87B2-3849-885F-746C5855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47"/>
              <a:ext cx="1414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2" name="Freeform 6">
              <a:extLst>
                <a:ext uri="{FF2B5EF4-FFF2-40B4-BE49-F238E27FC236}">
                  <a16:creationId xmlns:a16="http://schemas.microsoft.com/office/drawing/2014/main" id="{1D30272F-BD70-4B47-B9C8-D0CE90C3BB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60" y="47"/>
              <a:ext cx="1420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3" name="Freeform 7">
              <a:extLst>
                <a:ext uri="{FF2B5EF4-FFF2-40B4-BE49-F238E27FC236}">
                  <a16:creationId xmlns:a16="http://schemas.microsoft.com/office/drawing/2014/main" id="{40680D0A-9E90-6348-8A66-2088D0B87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47"/>
              <a:ext cx="1421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4" name="Freeform 8">
              <a:extLst>
                <a:ext uri="{FF2B5EF4-FFF2-40B4-BE49-F238E27FC236}">
                  <a16:creationId xmlns:a16="http://schemas.microsoft.com/office/drawing/2014/main" id="{E07DED29-7B3E-C74C-AC23-CC9F17F970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16" y="47"/>
              <a:ext cx="1417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5" name="Freeform 9">
              <a:extLst>
                <a:ext uri="{FF2B5EF4-FFF2-40B4-BE49-F238E27FC236}">
                  <a16:creationId xmlns:a16="http://schemas.microsoft.com/office/drawing/2014/main" id="{26470446-2646-A347-B3C6-A94DA880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47"/>
              <a:ext cx="1417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6" name="Freeform 10">
              <a:extLst>
                <a:ext uri="{FF2B5EF4-FFF2-40B4-BE49-F238E27FC236}">
                  <a16:creationId xmlns:a16="http://schemas.microsoft.com/office/drawing/2014/main" id="{46FBBCFB-79B8-2448-9376-96572839B2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73" y="47"/>
              <a:ext cx="1415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7" name="Freeform 11">
              <a:extLst>
                <a:ext uri="{FF2B5EF4-FFF2-40B4-BE49-F238E27FC236}">
                  <a16:creationId xmlns:a16="http://schemas.microsoft.com/office/drawing/2014/main" id="{EDE8436B-29FD-F244-B0D0-9237EB65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7"/>
              <a:ext cx="1415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8" name="Freeform 12">
              <a:extLst>
                <a:ext uri="{FF2B5EF4-FFF2-40B4-BE49-F238E27FC236}">
                  <a16:creationId xmlns:a16="http://schemas.microsoft.com/office/drawing/2014/main" id="{F606FBEA-6373-D04A-B3A9-7BA7C23BB9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07" y="47"/>
              <a:ext cx="1417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49" name="Freeform 13">
              <a:extLst>
                <a:ext uri="{FF2B5EF4-FFF2-40B4-BE49-F238E27FC236}">
                  <a16:creationId xmlns:a16="http://schemas.microsoft.com/office/drawing/2014/main" id="{B734255C-668F-2340-AB7F-D159FEAE3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47"/>
              <a:ext cx="1415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50" name="Freeform 14">
              <a:extLst>
                <a:ext uri="{FF2B5EF4-FFF2-40B4-BE49-F238E27FC236}">
                  <a16:creationId xmlns:a16="http://schemas.microsoft.com/office/drawing/2014/main" id="{C936219F-8B54-AC46-995B-072594756C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23" y="47"/>
              <a:ext cx="1417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51" name="Freeform 15">
              <a:extLst>
                <a:ext uri="{FF2B5EF4-FFF2-40B4-BE49-F238E27FC236}">
                  <a16:creationId xmlns:a16="http://schemas.microsoft.com/office/drawing/2014/main" id="{BAE06800-A8BD-614F-A0B2-8F41F53B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" y="47"/>
              <a:ext cx="1414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52" name="Freeform 16">
              <a:extLst>
                <a:ext uri="{FF2B5EF4-FFF2-40B4-BE49-F238E27FC236}">
                  <a16:creationId xmlns:a16="http://schemas.microsoft.com/office/drawing/2014/main" id="{E849ECC1-A71B-6240-ABAA-D05F2A23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0" y="47"/>
              <a:ext cx="1417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53" name="Freeform 17">
              <a:extLst>
                <a:ext uri="{FF2B5EF4-FFF2-40B4-BE49-F238E27FC236}">
                  <a16:creationId xmlns:a16="http://schemas.microsoft.com/office/drawing/2014/main" id="{D338F829-C339-9B4A-B4D7-C286C32646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7" y="47"/>
              <a:ext cx="1415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  <p:sp>
          <p:nvSpPr>
            <p:cNvPr id="1063954" name="Freeform 18">
              <a:extLst>
                <a:ext uri="{FF2B5EF4-FFF2-40B4-BE49-F238E27FC236}">
                  <a16:creationId xmlns:a16="http://schemas.microsoft.com/office/drawing/2014/main" id="{0B413005-1BB2-3449-A4F8-6BCB72CE51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552" y="47"/>
              <a:ext cx="1413" cy="3937"/>
            </a:xfrm>
            <a:custGeom>
              <a:avLst/>
              <a:gdLst/>
              <a:ahLst/>
              <a:cxnLst>
                <a:cxn ang="0">
                  <a:pos x="32" y="3312"/>
                </a:cxn>
                <a:cxn ang="0">
                  <a:pos x="32" y="2064"/>
                </a:cxn>
                <a:cxn ang="0">
                  <a:pos x="32" y="1008"/>
                </a:cxn>
                <a:cxn ang="0">
                  <a:pos x="224" y="432"/>
                </a:cxn>
                <a:cxn ang="0">
                  <a:pos x="608" y="96"/>
                </a:cxn>
                <a:cxn ang="0">
                  <a:pos x="1184" y="0"/>
                </a:cxn>
              </a:cxnLst>
              <a:rect l="0" t="0" r="r" b="b"/>
              <a:pathLst>
                <a:path w="1184" h="3312">
                  <a:moveTo>
                    <a:pt x="32" y="3312"/>
                  </a:moveTo>
                  <a:cubicBezTo>
                    <a:pt x="32" y="2880"/>
                    <a:pt x="32" y="2448"/>
                    <a:pt x="32" y="2064"/>
                  </a:cubicBezTo>
                  <a:cubicBezTo>
                    <a:pt x="32" y="1680"/>
                    <a:pt x="0" y="1280"/>
                    <a:pt x="32" y="1008"/>
                  </a:cubicBezTo>
                  <a:cubicBezTo>
                    <a:pt x="64" y="736"/>
                    <a:pt x="128" y="584"/>
                    <a:pt x="224" y="432"/>
                  </a:cubicBezTo>
                  <a:cubicBezTo>
                    <a:pt x="320" y="280"/>
                    <a:pt x="448" y="168"/>
                    <a:pt x="608" y="96"/>
                  </a:cubicBezTo>
                  <a:cubicBezTo>
                    <a:pt x="768" y="24"/>
                    <a:pt x="1104" y="8"/>
                    <a:pt x="1184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endParaRPr>
            </a:p>
          </p:txBody>
        </p:sp>
      </p:grpSp>
      <p:sp>
        <p:nvSpPr>
          <p:cNvPr id="1063957" name="AutoShape 21">
            <a:extLst>
              <a:ext uri="{FF2B5EF4-FFF2-40B4-BE49-F238E27FC236}">
                <a16:creationId xmlns:a16="http://schemas.microsoft.com/office/drawing/2014/main" id="{E0080081-7D68-794F-A0E7-2B2127C47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-457200"/>
            <a:ext cx="1760538" cy="2514600"/>
          </a:xfrm>
          <a:prstGeom prst="downArrow">
            <a:avLst>
              <a:gd name="adj1" fmla="val 66213"/>
              <a:gd name="adj2" fmla="val 75884"/>
            </a:avLst>
          </a:prstGeom>
          <a:solidFill>
            <a:srgbClr val="FF990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it-IT" sz="4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63958" name="Freeform 22">
            <a:extLst>
              <a:ext uri="{FF2B5EF4-FFF2-40B4-BE49-F238E27FC236}">
                <a16:creationId xmlns:a16="http://schemas.microsoft.com/office/drawing/2014/main" id="{24816641-0734-9542-A884-8D43D9EF4B69}"/>
              </a:ext>
            </a:extLst>
          </p:cNvPr>
          <p:cNvSpPr>
            <a:spLocks/>
          </p:cNvSpPr>
          <p:nvPr/>
        </p:nvSpPr>
        <p:spPr bwMode="auto">
          <a:xfrm>
            <a:off x="0" y="5489575"/>
            <a:ext cx="9212263" cy="1368425"/>
          </a:xfrm>
          <a:custGeom>
            <a:avLst/>
            <a:gdLst/>
            <a:ahLst/>
            <a:cxnLst>
              <a:cxn ang="0">
                <a:pos x="181" y="134"/>
              </a:cxn>
              <a:cxn ang="0">
                <a:pos x="398" y="257"/>
              </a:cxn>
              <a:cxn ang="0">
                <a:pos x="536" y="196"/>
              </a:cxn>
              <a:cxn ang="0">
                <a:pos x="893" y="49"/>
              </a:cxn>
              <a:cxn ang="0">
                <a:pos x="1337" y="294"/>
              </a:cxn>
              <a:cxn ang="0">
                <a:pos x="1573" y="196"/>
              </a:cxn>
              <a:cxn ang="0">
                <a:pos x="1862" y="160"/>
              </a:cxn>
              <a:cxn ang="0">
                <a:pos x="2198" y="221"/>
              </a:cxn>
              <a:cxn ang="0">
                <a:pos x="2464" y="123"/>
              </a:cxn>
              <a:cxn ang="0">
                <a:pos x="2642" y="61"/>
              </a:cxn>
              <a:cxn ang="0">
                <a:pos x="2849" y="210"/>
              </a:cxn>
              <a:cxn ang="0">
                <a:pos x="3147" y="134"/>
              </a:cxn>
              <a:cxn ang="0">
                <a:pos x="3453" y="210"/>
              </a:cxn>
              <a:cxn ang="0">
                <a:pos x="3620" y="344"/>
              </a:cxn>
              <a:cxn ang="0">
                <a:pos x="3867" y="146"/>
              </a:cxn>
              <a:cxn ang="0">
                <a:pos x="4105" y="73"/>
              </a:cxn>
              <a:cxn ang="0">
                <a:pos x="4213" y="123"/>
              </a:cxn>
              <a:cxn ang="0">
                <a:pos x="4332" y="221"/>
              </a:cxn>
              <a:cxn ang="0">
                <a:pos x="4659" y="210"/>
              </a:cxn>
              <a:cxn ang="0">
                <a:pos x="4836" y="73"/>
              </a:cxn>
              <a:cxn ang="0">
                <a:pos x="4965" y="12"/>
              </a:cxn>
              <a:cxn ang="0">
                <a:pos x="5489" y="35"/>
              </a:cxn>
              <a:cxn ang="0">
                <a:pos x="5716" y="35"/>
              </a:cxn>
              <a:cxn ang="0">
                <a:pos x="5825" y="85"/>
              </a:cxn>
              <a:cxn ang="0">
                <a:pos x="6071" y="184"/>
              </a:cxn>
              <a:cxn ang="0">
                <a:pos x="6349" y="61"/>
              </a:cxn>
              <a:cxn ang="0">
                <a:pos x="6496" y="341"/>
              </a:cxn>
              <a:cxn ang="0">
                <a:pos x="6516" y="773"/>
              </a:cxn>
              <a:cxn ang="0">
                <a:pos x="6517" y="849"/>
              </a:cxn>
              <a:cxn ang="0">
                <a:pos x="5964" y="714"/>
              </a:cxn>
              <a:cxn ang="0">
                <a:pos x="5746" y="689"/>
              </a:cxn>
              <a:cxn ang="0">
                <a:pos x="5587" y="787"/>
              </a:cxn>
              <a:cxn ang="0">
                <a:pos x="5340" y="676"/>
              </a:cxn>
              <a:cxn ang="0">
                <a:pos x="5008" y="662"/>
              </a:cxn>
              <a:cxn ang="0">
                <a:pos x="4855" y="529"/>
              </a:cxn>
              <a:cxn ang="0">
                <a:pos x="4659" y="702"/>
              </a:cxn>
              <a:cxn ang="0">
                <a:pos x="4302" y="725"/>
              </a:cxn>
              <a:cxn ang="0">
                <a:pos x="4084" y="751"/>
              </a:cxn>
              <a:cxn ang="0">
                <a:pos x="3600" y="714"/>
              </a:cxn>
              <a:cxn ang="0">
                <a:pos x="3511" y="751"/>
              </a:cxn>
              <a:cxn ang="0">
                <a:pos x="3254" y="836"/>
              </a:cxn>
              <a:cxn ang="0">
                <a:pos x="3086" y="775"/>
              </a:cxn>
              <a:cxn ang="0">
                <a:pos x="2849" y="615"/>
              </a:cxn>
              <a:cxn ang="0">
                <a:pos x="2576" y="630"/>
              </a:cxn>
              <a:cxn ang="0">
                <a:pos x="2368" y="766"/>
              </a:cxn>
              <a:cxn ang="0">
                <a:pos x="2078" y="652"/>
              </a:cxn>
              <a:cxn ang="0">
                <a:pos x="1760" y="702"/>
              </a:cxn>
              <a:cxn ang="0">
                <a:pos x="1297" y="725"/>
              </a:cxn>
              <a:cxn ang="0">
                <a:pos x="1100" y="775"/>
              </a:cxn>
              <a:cxn ang="0">
                <a:pos x="1001" y="824"/>
              </a:cxn>
              <a:cxn ang="0">
                <a:pos x="636" y="763"/>
              </a:cxn>
              <a:cxn ang="0">
                <a:pos x="440" y="662"/>
              </a:cxn>
              <a:cxn ang="0">
                <a:pos x="424" y="638"/>
              </a:cxn>
              <a:cxn ang="0">
                <a:pos x="184" y="718"/>
              </a:cxn>
              <a:cxn ang="0">
                <a:pos x="6" y="719"/>
              </a:cxn>
              <a:cxn ang="0">
                <a:pos x="2" y="176"/>
              </a:cxn>
              <a:cxn ang="0">
                <a:pos x="6" y="48"/>
              </a:cxn>
            </a:cxnLst>
            <a:rect l="0" t="0" r="r" b="b"/>
            <a:pathLst>
              <a:path w="6528" h="862">
                <a:moveTo>
                  <a:pt x="6" y="48"/>
                </a:moveTo>
                <a:cubicBezTo>
                  <a:pt x="78" y="67"/>
                  <a:pt x="110" y="106"/>
                  <a:pt x="181" y="134"/>
                </a:cubicBezTo>
                <a:cubicBezTo>
                  <a:pt x="228" y="175"/>
                  <a:pt x="286" y="205"/>
                  <a:pt x="340" y="233"/>
                </a:cubicBezTo>
                <a:cubicBezTo>
                  <a:pt x="359" y="244"/>
                  <a:pt x="398" y="257"/>
                  <a:pt x="398" y="257"/>
                </a:cubicBezTo>
                <a:cubicBezTo>
                  <a:pt x="430" y="253"/>
                  <a:pt x="464" y="255"/>
                  <a:pt x="496" y="245"/>
                </a:cubicBezTo>
                <a:cubicBezTo>
                  <a:pt x="501" y="244"/>
                  <a:pt x="532" y="199"/>
                  <a:pt x="536" y="196"/>
                </a:cubicBezTo>
                <a:cubicBezTo>
                  <a:pt x="573" y="159"/>
                  <a:pt x="610" y="118"/>
                  <a:pt x="655" y="98"/>
                </a:cubicBezTo>
                <a:cubicBezTo>
                  <a:pt x="744" y="16"/>
                  <a:pt x="764" y="38"/>
                  <a:pt x="893" y="49"/>
                </a:cubicBezTo>
                <a:cubicBezTo>
                  <a:pt x="948" y="62"/>
                  <a:pt x="962" y="88"/>
                  <a:pt x="1010" y="111"/>
                </a:cubicBezTo>
                <a:cubicBezTo>
                  <a:pt x="1104" y="220"/>
                  <a:pt x="1214" y="264"/>
                  <a:pt x="1337" y="294"/>
                </a:cubicBezTo>
                <a:cubicBezTo>
                  <a:pt x="1394" y="287"/>
                  <a:pt x="1450" y="287"/>
                  <a:pt x="1505" y="271"/>
                </a:cubicBezTo>
                <a:cubicBezTo>
                  <a:pt x="1529" y="263"/>
                  <a:pt x="1555" y="214"/>
                  <a:pt x="1573" y="196"/>
                </a:cubicBezTo>
                <a:cubicBezTo>
                  <a:pt x="1610" y="160"/>
                  <a:pt x="1667" y="104"/>
                  <a:pt x="1712" y="85"/>
                </a:cubicBezTo>
                <a:cubicBezTo>
                  <a:pt x="1769" y="99"/>
                  <a:pt x="1815" y="106"/>
                  <a:pt x="1862" y="160"/>
                </a:cubicBezTo>
                <a:cubicBezTo>
                  <a:pt x="1920" y="230"/>
                  <a:pt x="1945" y="286"/>
                  <a:pt x="2029" y="306"/>
                </a:cubicBezTo>
                <a:cubicBezTo>
                  <a:pt x="2090" y="289"/>
                  <a:pt x="2138" y="245"/>
                  <a:pt x="2198" y="221"/>
                </a:cubicBezTo>
                <a:cubicBezTo>
                  <a:pt x="2242" y="163"/>
                  <a:pt x="2281" y="126"/>
                  <a:pt x="2345" y="111"/>
                </a:cubicBezTo>
                <a:cubicBezTo>
                  <a:pt x="2385" y="115"/>
                  <a:pt x="2425" y="117"/>
                  <a:pt x="2464" y="123"/>
                </a:cubicBezTo>
                <a:cubicBezTo>
                  <a:pt x="2475" y="125"/>
                  <a:pt x="2483" y="138"/>
                  <a:pt x="2494" y="134"/>
                </a:cubicBezTo>
                <a:cubicBezTo>
                  <a:pt x="2532" y="126"/>
                  <a:pt x="2603" y="84"/>
                  <a:pt x="2642" y="61"/>
                </a:cubicBezTo>
                <a:cubicBezTo>
                  <a:pt x="2669" y="69"/>
                  <a:pt x="2696" y="72"/>
                  <a:pt x="2721" y="85"/>
                </a:cubicBezTo>
                <a:cubicBezTo>
                  <a:pt x="2775" y="114"/>
                  <a:pt x="2799" y="178"/>
                  <a:pt x="2849" y="210"/>
                </a:cubicBezTo>
                <a:cubicBezTo>
                  <a:pt x="2871" y="222"/>
                  <a:pt x="2896" y="232"/>
                  <a:pt x="2918" y="245"/>
                </a:cubicBezTo>
                <a:cubicBezTo>
                  <a:pt x="3156" y="217"/>
                  <a:pt x="3085" y="285"/>
                  <a:pt x="3147" y="134"/>
                </a:cubicBezTo>
                <a:cubicBezTo>
                  <a:pt x="3242" y="142"/>
                  <a:pt x="3303" y="154"/>
                  <a:pt x="3393" y="172"/>
                </a:cubicBezTo>
                <a:cubicBezTo>
                  <a:pt x="3452" y="241"/>
                  <a:pt x="3362" y="145"/>
                  <a:pt x="3453" y="210"/>
                </a:cubicBezTo>
                <a:cubicBezTo>
                  <a:pt x="3474" y="226"/>
                  <a:pt x="3490" y="253"/>
                  <a:pt x="3511" y="271"/>
                </a:cubicBezTo>
                <a:cubicBezTo>
                  <a:pt x="3543" y="325"/>
                  <a:pt x="3569" y="332"/>
                  <a:pt x="3620" y="344"/>
                </a:cubicBezTo>
                <a:cubicBezTo>
                  <a:pt x="3710" y="329"/>
                  <a:pt x="3693" y="319"/>
                  <a:pt x="3759" y="257"/>
                </a:cubicBezTo>
                <a:cubicBezTo>
                  <a:pt x="3790" y="181"/>
                  <a:pt x="3804" y="181"/>
                  <a:pt x="3867" y="146"/>
                </a:cubicBezTo>
                <a:cubicBezTo>
                  <a:pt x="3918" y="118"/>
                  <a:pt x="3916" y="80"/>
                  <a:pt x="3977" y="61"/>
                </a:cubicBezTo>
                <a:cubicBezTo>
                  <a:pt x="4020" y="66"/>
                  <a:pt x="4063" y="64"/>
                  <a:pt x="4105" y="73"/>
                </a:cubicBezTo>
                <a:cubicBezTo>
                  <a:pt x="4115" y="76"/>
                  <a:pt x="4122" y="91"/>
                  <a:pt x="4133" y="98"/>
                </a:cubicBezTo>
                <a:cubicBezTo>
                  <a:pt x="4158" y="112"/>
                  <a:pt x="4188" y="117"/>
                  <a:pt x="4213" y="123"/>
                </a:cubicBezTo>
                <a:cubicBezTo>
                  <a:pt x="4232" y="138"/>
                  <a:pt x="4255" y="145"/>
                  <a:pt x="4273" y="160"/>
                </a:cubicBezTo>
                <a:cubicBezTo>
                  <a:pt x="4307" y="188"/>
                  <a:pt x="4293" y="202"/>
                  <a:pt x="4332" y="221"/>
                </a:cubicBezTo>
                <a:cubicBezTo>
                  <a:pt x="4377" y="244"/>
                  <a:pt x="4432" y="255"/>
                  <a:pt x="4480" y="271"/>
                </a:cubicBezTo>
                <a:cubicBezTo>
                  <a:pt x="4566" y="340"/>
                  <a:pt x="4626" y="316"/>
                  <a:pt x="4659" y="210"/>
                </a:cubicBezTo>
                <a:cubicBezTo>
                  <a:pt x="4668" y="142"/>
                  <a:pt x="4670" y="85"/>
                  <a:pt x="4727" y="61"/>
                </a:cubicBezTo>
                <a:cubicBezTo>
                  <a:pt x="4763" y="66"/>
                  <a:pt x="4800" y="69"/>
                  <a:pt x="4836" y="73"/>
                </a:cubicBezTo>
                <a:cubicBezTo>
                  <a:pt x="4859" y="76"/>
                  <a:pt x="4883" y="96"/>
                  <a:pt x="4904" y="85"/>
                </a:cubicBezTo>
                <a:cubicBezTo>
                  <a:pt x="4932" y="73"/>
                  <a:pt x="4938" y="19"/>
                  <a:pt x="4965" y="12"/>
                </a:cubicBezTo>
                <a:cubicBezTo>
                  <a:pt x="4978" y="8"/>
                  <a:pt x="4992" y="4"/>
                  <a:pt x="5005" y="0"/>
                </a:cubicBezTo>
                <a:cubicBezTo>
                  <a:pt x="5165" y="14"/>
                  <a:pt x="5328" y="19"/>
                  <a:pt x="5489" y="35"/>
                </a:cubicBezTo>
                <a:cubicBezTo>
                  <a:pt x="5519" y="76"/>
                  <a:pt x="5557" y="69"/>
                  <a:pt x="5597" y="85"/>
                </a:cubicBezTo>
                <a:cubicBezTo>
                  <a:pt x="5642" y="75"/>
                  <a:pt x="5671" y="51"/>
                  <a:pt x="5716" y="35"/>
                </a:cubicBezTo>
                <a:cubicBezTo>
                  <a:pt x="5726" y="28"/>
                  <a:pt x="5734" y="15"/>
                  <a:pt x="5746" y="12"/>
                </a:cubicBezTo>
                <a:cubicBezTo>
                  <a:pt x="5775" y="6"/>
                  <a:pt x="5819" y="77"/>
                  <a:pt x="5825" y="85"/>
                </a:cubicBezTo>
                <a:cubicBezTo>
                  <a:pt x="5863" y="133"/>
                  <a:pt x="5903" y="187"/>
                  <a:pt x="5954" y="210"/>
                </a:cubicBezTo>
                <a:cubicBezTo>
                  <a:pt x="6007" y="201"/>
                  <a:pt x="6027" y="201"/>
                  <a:pt x="6071" y="184"/>
                </a:cubicBezTo>
                <a:cubicBezTo>
                  <a:pt x="6092" y="176"/>
                  <a:pt x="6131" y="160"/>
                  <a:pt x="6131" y="160"/>
                </a:cubicBezTo>
                <a:cubicBezTo>
                  <a:pt x="6217" y="88"/>
                  <a:pt x="6252" y="100"/>
                  <a:pt x="6349" y="61"/>
                </a:cubicBezTo>
                <a:cubicBezTo>
                  <a:pt x="6411" y="70"/>
                  <a:pt x="6440" y="71"/>
                  <a:pt x="6496" y="89"/>
                </a:cubicBezTo>
                <a:cubicBezTo>
                  <a:pt x="6479" y="175"/>
                  <a:pt x="6505" y="257"/>
                  <a:pt x="6496" y="341"/>
                </a:cubicBezTo>
                <a:cubicBezTo>
                  <a:pt x="6510" y="416"/>
                  <a:pt x="6505" y="471"/>
                  <a:pt x="6512" y="547"/>
                </a:cubicBezTo>
                <a:cubicBezTo>
                  <a:pt x="6509" y="634"/>
                  <a:pt x="6522" y="686"/>
                  <a:pt x="6516" y="773"/>
                </a:cubicBezTo>
                <a:cubicBezTo>
                  <a:pt x="6515" y="789"/>
                  <a:pt x="6517" y="813"/>
                  <a:pt x="6521" y="834"/>
                </a:cubicBezTo>
                <a:cubicBezTo>
                  <a:pt x="6512" y="842"/>
                  <a:pt x="6528" y="849"/>
                  <a:pt x="6517" y="849"/>
                </a:cubicBezTo>
                <a:cubicBezTo>
                  <a:pt x="6362" y="842"/>
                  <a:pt x="6208" y="842"/>
                  <a:pt x="6052" y="836"/>
                </a:cubicBezTo>
                <a:cubicBezTo>
                  <a:pt x="6020" y="785"/>
                  <a:pt x="6016" y="736"/>
                  <a:pt x="5964" y="714"/>
                </a:cubicBezTo>
                <a:cubicBezTo>
                  <a:pt x="5925" y="683"/>
                  <a:pt x="5864" y="774"/>
                  <a:pt x="5864" y="774"/>
                </a:cubicBezTo>
                <a:cubicBezTo>
                  <a:pt x="5835" y="786"/>
                  <a:pt x="5774" y="672"/>
                  <a:pt x="5746" y="689"/>
                </a:cubicBezTo>
                <a:cubicBezTo>
                  <a:pt x="5720" y="703"/>
                  <a:pt x="5702" y="735"/>
                  <a:pt x="5677" y="751"/>
                </a:cubicBezTo>
                <a:cubicBezTo>
                  <a:pt x="5648" y="770"/>
                  <a:pt x="5616" y="774"/>
                  <a:pt x="5587" y="787"/>
                </a:cubicBezTo>
                <a:cubicBezTo>
                  <a:pt x="5544" y="782"/>
                  <a:pt x="5501" y="785"/>
                  <a:pt x="5459" y="775"/>
                </a:cubicBezTo>
                <a:cubicBezTo>
                  <a:pt x="5413" y="765"/>
                  <a:pt x="5384" y="694"/>
                  <a:pt x="5340" y="676"/>
                </a:cubicBezTo>
                <a:cubicBezTo>
                  <a:pt x="5297" y="622"/>
                  <a:pt x="5265" y="757"/>
                  <a:pt x="5208" y="726"/>
                </a:cubicBezTo>
                <a:cubicBezTo>
                  <a:pt x="5163" y="700"/>
                  <a:pt x="5054" y="682"/>
                  <a:pt x="5008" y="662"/>
                </a:cubicBezTo>
                <a:cubicBezTo>
                  <a:pt x="4975" y="666"/>
                  <a:pt x="4938" y="485"/>
                  <a:pt x="4895" y="504"/>
                </a:cubicBezTo>
                <a:cubicBezTo>
                  <a:pt x="4882" y="511"/>
                  <a:pt x="4869" y="521"/>
                  <a:pt x="4855" y="529"/>
                </a:cubicBezTo>
                <a:cubicBezTo>
                  <a:pt x="4836" y="537"/>
                  <a:pt x="4797" y="554"/>
                  <a:pt x="4797" y="554"/>
                </a:cubicBezTo>
                <a:cubicBezTo>
                  <a:pt x="4763" y="615"/>
                  <a:pt x="4715" y="675"/>
                  <a:pt x="4659" y="702"/>
                </a:cubicBezTo>
                <a:cubicBezTo>
                  <a:pt x="4383" y="678"/>
                  <a:pt x="4578" y="705"/>
                  <a:pt x="4451" y="652"/>
                </a:cubicBezTo>
                <a:cubicBezTo>
                  <a:pt x="4395" y="669"/>
                  <a:pt x="4354" y="701"/>
                  <a:pt x="4302" y="725"/>
                </a:cubicBezTo>
                <a:cubicBezTo>
                  <a:pt x="4274" y="763"/>
                  <a:pt x="4266" y="774"/>
                  <a:pt x="4224" y="787"/>
                </a:cubicBezTo>
                <a:cubicBezTo>
                  <a:pt x="4177" y="777"/>
                  <a:pt x="4125" y="782"/>
                  <a:pt x="4084" y="751"/>
                </a:cubicBezTo>
                <a:cubicBezTo>
                  <a:pt x="4029" y="709"/>
                  <a:pt x="4054" y="718"/>
                  <a:pt x="3977" y="702"/>
                </a:cubicBezTo>
                <a:cubicBezTo>
                  <a:pt x="3871" y="656"/>
                  <a:pt x="3715" y="703"/>
                  <a:pt x="3600" y="714"/>
                </a:cubicBezTo>
                <a:cubicBezTo>
                  <a:pt x="3581" y="721"/>
                  <a:pt x="3561" y="731"/>
                  <a:pt x="3541" y="737"/>
                </a:cubicBezTo>
                <a:cubicBezTo>
                  <a:pt x="3532" y="743"/>
                  <a:pt x="3511" y="751"/>
                  <a:pt x="3511" y="751"/>
                </a:cubicBezTo>
                <a:cubicBezTo>
                  <a:pt x="3449" y="807"/>
                  <a:pt x="3407" y="836"/>
                  <a:pt x="3333" y="862"/>
                </a:cubicBezTo>
                <a:cubicBezTo>
                  <a:pt x="3307" y="853"/>
                  <a:pt x="3280" y="850"/>
                  <a:pt x="3254" y="836"/>
                </a:cubicBezTo>
                <a:cubicBezTo>
                  <a:pt x="3173" y="794"/>
                  <a:pt x="3281" y="827"/>
                  <a:pt x="3186" y="801"/>
                </a:cubicBezTo>
                <a:cubicBezTo>
                  <a:pt x="3153" y="792"/>
                  <a:pt x="3086" y="775"/>
                  <a:pt x="3086" y="775"/>
                </a:cubicBezTo>
                <a:cubicBezTo>
                  <a:pt x="3037" y="735"/>
                  <a:pt x="2975" y="736"/>
                  <a:pt x="2918" y="714"/>
                </a:cubicBezTo>
                <a:cubicBezTo>
                  <a:pt x="2881" y="681"/>
                  <a:pt x="2869" y="667"/>
                  <a:pt x="2849" y="615"/>
                </a:cubicBezTo>
                <a:cubicBezTo>
                  <a:pt x="2824" y="455"/>
                  <a:pt x="2860" y="689"/>
                  <a:pt x="2744" y="678"/>
                </a:cubicBezTo>
                <a:cubicBezTo>
                  <a:pt x="2687" y="685"/>
                  <a:pt x="2619" y="607"/>
                  <a:pt x="2576" y="630"/>
                </a:cubicBezTo>
                <a:cubicBezTo>
                  <a:pt x="2550" y="645"/>
                  <a:pt x="2480" y="718"/>
                  <a:pt x="2480" y="718"/>
                </a:cubicBezTo>
                <a:cubicBezTo>
                  <a:pt x="2453" y="754"/>
                  <a:pt x="2399" y="735"/>
                  <a:pt x="2368" y="766"/>
                </a:cubicBezTo>
                <a:cubicBezTo>
                  <a:pt x="2325" y="809"/>
                  <a:pt x="2242" y="713"/>
                  <a:pt x="2198" y="751"/>
                </a:cubicBezTo>
                <a:cubicBezTo>
                  <a:pt x="2147" y="733"/>
                  <a:pt x="2125" y="691"/>
                  <a:pt x="2078" y="652"/>
                </a:cubicBezTo>
                <a:cubicBezTo>
                  <a:pt x="2059" y="636"/>
                  <a:pt x="2006" y="714"/>
                  <a:pt x="1984" y="710"/>
                </a:cubicBezTo>
                <a:cubicBezTo>
                  <a:pt x="1918" y="696"/>
                  <a:pt x="1827" y="716"/>
                  <a:pt x="1760" y="702"/>
                </a:cubicBezTo>
                <a:cubicBezTo>
                  <a:pt x="1671" y="720"/>
                  <a:pt x="1693" y="641"/>
                  <a:pt x="1614" y="676"/>
                </a:cubicBezTo>
                <a:cubicBezTo>
                  <a:pt x="1517" y="720"/>
                  <a:pt x="1399" y="713"/>
                  <a:pt x="1297" y="725"/>
                </a:cubicBezTo>
                <a:cubicBezTo>
                  <a:pt x="1265" y="721"/>
                  <a:pt x="1231" y="709"/>
                  <a:pt x="1199" y="714"/>
                </a:cubicBezTo>
                <a:cubicBezTo>
                  <a:pt x="1181" y="717"/>
                  <a:pt x="1121" y="752"/>
                  <a:pt x="1100" y="775"/>
                </a:cubicBezTo>
                <a:cubicBezTo>
                  <a:pt x="1092" y="782"/>
                  <a:pt x="1088" y="796"/>
                  <a:pt x="1080" y="801"/>
                </a:cubicBezTo>
                <a:cubicBezTo>
                  <a:pt x="1055" y="813"/>
                  <a:pt x="1001" y="824"/>
                  <a:pt x="1001" y="824"/>
                </a:cubicBezTo>
                <a:cubicBezTo>
                  <a:pt x="945" y="816"/>
                  <a:pt x="892" y="782"/>
                  <a:pt x="843" y="775"/>
                </a:cubicBezTo>
                <a:cubicBezTo>
                  <a:pt x="774" y="765"/>
                  <a:pt x="704" y="767"/>
                  <a:pt x="636" y="763"/>
                </a:cubicBezTo>
                <a:cubicBezTo>
                  <a:pt x="598" y="731"/>
                  <a:pt x="560" y="693"/>
                  <a:pt x="526" y="652"/>
                </a:cubicBezTo>
                <a:cubicBezTo>
                  <a:pt x="514" y="603"/>
                  <a:pt x="411" y="697"/>
                  <a:pt x="440" y="662"/>
                </a:cubicBezTo>
                <a:cubicBezTo>
                  <a:pt x="446" y="638"/>
                  <a:pt x="493" y="648"/>
                  <a:pt x="488" y="630"/>
                </a:cubicBezTo>
                <a:cubicBezTo>
                  <a:pt x="481" y="622"/>
                  <a:pt x="434" y="641"/>
                  <a:pt x="424" y="638"/>
                </a:cubicBezTo>
                <a:cubicBezTo>
                  <a:pt x="398" y="629"/>
                  <a:pt x="360" y="734"/>
                  <a:pt x="360" y="734"/>
                </a:cubicBezTo>
                <a:cubicBezTo>
                  <a:pt x="285" y="739"/>
                  <a:pt x="258" y="705"/>
                  <a:pt x="184" y="718"/>
                </a:cubicBezTo>
                <a:cubicBezTo>
                  <a:pt x="122" y="730"/>
                  <a:pt x="102" y="594"/>
                  <a:pt x="72" y="652"/>
                </a:cubicBezTo>
                <a:cubicBezTo>
                  <a:pt x="54" y="689"/>
                  <a:pt x="36" y="707"/>
                  <a:pt x="6" y="719"/>
                </a:cubicBezTo>
                <a:cubicBezTo>
                  <a:pt x="6" y="593"/>
                  <a:pt x="7" y="406"/>
                  <a:pt x="7" y="270"/>
                </a:cubicBezTo>
                <a:cubicBezTo>
                  <a:pt x="4" y="236"/>
                  <a:pt x="2" y="211"/>
                  <a:pt x="2" y="176"/>
                </a:cubicBezTo>
                <a:cubicBezTo>
                  <a:pt x="0" y="146"/>
                  <a:pt x="8" y="153"/>
                  <a:pt x="4" y="125"/>
                </a:cubicBezTo>
                <a:cubicBezTo>
                  <a:pt x="0" y="104"/>
                  <a:pt x="10" y="69"/>
                  <a:pt x="6" y="48"/>
                </a:cubicBezTo>
                <a:close/>
              </a:path>
            </a:pathLst>
          </a:custGeom>
          <a:solidFill>
            <a:srgbClr val="FFFF66"/>
          </a:solidFill>
          <a:ln w="762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00"/>
      </a:dk1>
      <a:lt1>
        <a:srgbClr val="001D6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A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truttura predefinita">
      <a:majorFont>
        <a:latin typeface="Papyrus"/>
        <a:ea typeface=""/>
        <a:cs typeface=""/>
      </a:majorFont>
      <a:minorFont>
        <a:latin typeface="Papyr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9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pyru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9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pyru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">
      <a:dk1>
        <a:srgbClr val="000000"/>
      </a:dk1>
      <a:lt1>
        <a:srgbClr val="001D6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A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truttura predefinit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ot="10800000"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">
      <a:dk1>
        <a:srgbClr val="000000"/>
      </a:dk1>
      <a:lt1>
        <a:srgbClr val="001D6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BBA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truttura predefinita">
      <a:majorFont>
        <a:latin typeface="Papyrus"/>
        <a:ea typeface=""/>
        <a:cs typeface=""/>
      </a:majorFont>
      <a:minorFont>
        <a:latin typeface="Papyr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rgbClr val="9598B9"/>
          </a:solidFill>
          <a:round/>
          <a:headEnd type="oval" w="med" len="med"/>
          <a:tailEnd type="oval" w="med" len="med"/>
        </a:ln>
        <a:effectLst/>
      </a:spPr>
      <a:bodyPr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Tempus Sans ITC" pitchFamily="82" charset="0"/>
          </a:defRPr>
        </a:defPPr>
      </a:lstStyle>
    </a:spDef>
    <a:lnDef>
      <a:spPr bwMode="auto">
        <a:noFill/>
        <a:ln w="19050" cap="flat" cmpd="sng" algn="ctr">
          <a:solidFill>
            <a:srgbClr val="BC7BFD"/>
          </a:solidFill>
          <a:prstDash val="solid"/>
          <a:round/>
          <a:headEnd type="none" w="lg" len="lg"/>
          <a:tailEnd type="arrow" w="lg" len="lg"/>
        </a:ln>
        <a:effectLst/>
      </a:spPr>
      <a:bodyPr/>
      <a:lstStyle/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9838</TotalTime>
  <Words>22</Words>
  <Application>Microsoft Office PowerPoint</Application>
  <PresentationFormat>Diavetítés a képernyőre (4:3 oldalarány)</PresentationFormat>
  <Paragraphs>12</Paragraphs>
  <Slides>3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</vt:i4>
      </vt:variant>
    </vt:vector>
  </HeadingPairs>
  <TitlesOfParts>
    <vt:vector size="11" baseType="lpstr">
      <vt:lpstr>Arial</vt:lpstr>
      <vt:lpstr>Book Antiqua</vt:lpstr>
      <vt:lpstr>Calibri</vt:lpstr>
      <vt:lpstr>Papyrus</vt:lpstr>
      <vt:lpstr>Tempus Sans ITC</vt:lpstr>
      <vt:lpstr>Struttura predefinita</vt:lpstr>
      <vt:lpstr>1_Struttura predefinita</vt:lpstr>
      <vt:lpstr>2_Struttura predefinita</vt:lpstr>
      <vt:lpstr>PowerPoint-bemutató</vt:lpstr>
      <vt:lpstr>PowerPoint-bemutató</vt:lpstr>
      <vt:lpstr>PowerPoint-bemutató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Kelemen Gábor 2</dc:creator>
  <cp:lastModifiedBy>Kelemen Gábor 2</cp:lastModifiedBy>
  <cp:revision>4</cp:revision>
  <dcterms:modified xsi:type="dcterms:W3CDTF">2021-05-10T07:38:44Z</dcterms:modified>
</cp:coreProperties>
</file>