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A349-0C93-443D-BCA2-7B170F259382}" type="datetimeFigureOut">
              <a:rPr lang="he-IL" smtClean="0"/>
              <a:t>כ"ו/אלול/תשפ"ה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02C8-E246-414C-92AE-F0CD32975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24901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A349-0C93-443D-BCA2-7B170F259382}" type="datetimeFigureOut">
              <a:rPr lang="he-IL" smtClean="0"/>
              <a:t>כ"ו/אלול/תשפ"ה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02C8-E246-414C-92AE-F0CD32975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6695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A349-0C93-443D-BCA2-7B170F259382}" type="datetimeFigureOut">
              <a:rPr lang="he-IL" smtClean="0"/>
              <a:t>כ"ו/אלול/תשפ"ה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02C8-E246-414C-92AE-F0CD32975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0255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A349-0C93-443D-BCA2-7B170F259382}" type="datetimeFigureOut">
              <a:rPr lang="he-IL" smtClean="0"/>
              <a:t>כ"ו/אלול/תשפ"ה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02C8-E246-414C-92AE-F0CD32975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1018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A349-0C93-443D-BCA2-7B170F259382}" type="datetimeFigureOut">
              <a:rPr lang="he-IL" smtClean="0"/>
              <a:t>כ"ו/אלול/תשפ"ה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02C8-E246-414C-92AE-F0CD32975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0329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A349-0C93-443D-BCA2-7B170F259382}" type="datetimeFigureOut">
              <a:rPr lang="he-IL" smtClean="0"/>
              <a:t>כ"ו/אלול/תשפ"ה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02C8-E246-414C-92AE-F0CD32975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7080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A349-0C93-443D-BCA2-7B170F259382}" type="datetimeFigureOut">
              <a:rPr lang="he-IL" smtClean="0"/>
              <a:t>כ"ו/אלול/תשפ"ה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02C8-E246-414C-92AE-F0CD32975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2958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A349-0C93-443D-BCA2-7B170F259382}" type="datetimeFigureOut">
              <a:rPr lang="he-IL" smtClean="0"/>
              <a:t>כ"ו/אלול/תשפ"ה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02C8-E246-414C-92AE-F0CD32975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1777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A349-0C93-443D-BCA2-7B170F259382}" type="datetimeFigureOut">
              <a:rPr lang="he-IL" smtClean="0"/>
              <a:t>כ"ו/אלול/תשפ"ה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02C8-E246-414C-92AE-F0CD32975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236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A349-0C93-443D-BCA2-7B170F259382}" type="datetimeFigureOut">
              <a:rPr lang="he-IL" smtClean="0"/>
              <a:t>כ"ו/אלול/תשפ"ה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02C8-E246-414C-92AE-F0CD32975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121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A349-0C93-443D-BCA2-7B170F259382}" type="datetimeFigureOut">
              <a:rPr lang="he-IL" smtClean="0"/>
              <a:t>כ"ו/אלול/תשפ"ה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D02C8-E246-414C-92AE-F0CD32975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2915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4A349-0C93-443D-BCA2-7B170F259382}" type="datetimeFigureOut">
              <a:rPr lang="he-IL" smtClean="0"/>
              <a:t>כ"ו/אלול/תשפ"ה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D02C8-E246-414C-92AE-F0CD32975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54689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arth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191000" y="1524000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44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 vol="80000">
                <p:cTn id="7" repeatCount="indefinite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מסך רחב</PresentationFormat>
  <Paragraphs>0</Paragraphs>
  <Slides>1</Slides>
  <Notes>0</Notes>
  <HiddenSlides>0</HiddenSlides>
  <MMClips>1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2025-09-19T12:26:32Z</dcterms:created>
  <dcterms:modified xsi:type="dcterms:W3CDTF">2025-09-19T12:26:39Z</dcterms:modified>
</cp:coreProperties>
</file>