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Noto Sans Black" panose="020B0A02040504020204" pitchFamily="34" charset="0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97" d="100"/>
          <a:sy n="97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7F49C-8B7C-4886-8D13-559FA8591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C8ED2-18F0-471F-A6B7-BB7612FF0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79B64-D0A4-4B97-A3B6-E8E8694D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407-C113-45FE-9C37-3C209B1CC09B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8867A-8F8D-4D1A-899D-8CC94949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004E3-4710-4A7A-9715-77141E86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4D54-E0BD-42A3-B988-1078DFDF1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3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72A8-BE56-4184-8BDE-0860134F8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F8E25-E888-4DC4-B4B0-EDEC4B391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3EBEE-C33C-4FFD-BF3D-71DD228C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407-C113-45FE-9C37-3C209B1CC09B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1936A-01CA-40E7-83B8-22743BF8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1B9C3-6F63-42C8-B15B-77712520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4D54-E0BD-42A3-B988-1078DFDF1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3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C75C6C-7B86-46AA-ABDD-5D6250B1C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8420F-3E13-4B1C-A0DA-109F4F081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DD712-F816-4D0D-B58F-3194C3F8C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407-C113-45FE-9C37-3C209B1CC09B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AD0EE-805D-40E8-86B6-EE6954A0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CEB5D-12F5-4338-A5CB-99AAED9E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4D54-E0BD-42A3-B988-1078DFDF1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5917-BACB-4B5D-844C-A0AFB7FB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1BE2-D30A-4303-B91C-4D01B5A59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0FDF5-065B-49CC-9776-3694E3F7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407-C113-45FE-9C37-3C209B1CC09B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90B40-A167-48E6-B8EA-2B525FB6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02A76-3CB5-436D-93BA-DD909024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4D54-E0BD-42A3-B988-1078DFDF1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9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50A6-F623-44BB-BF1D-63253C2D6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849F9-BBEC-45C9-AFAB-630C1D6A0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89A97-C851-4902-9C0D-ACC1FB08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407-C113-45FE-9C37-3C209B1CC09B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578E3-2B42-46D0-A34D-C756CA02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30D46-0947-4A18-8BD2-DC4F8515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4D54-E0BD-42A3-B988-1078DFDF1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2F8F-33E8-4324-BACF-7DC6890F6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12F30-2C2D-4D61-9297-2C5EFFE7D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87E3F-660D-46D7-BF8D-8DF77A0C4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C2914-C96E-47E7-ADFA-467E65F96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407-C113-45FE-9C37-3C209B1CC09B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086F1-95A6-4C48-B292-3FE8EF115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9A4B9-1573-4CBA-97F5-241C3FA7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4D54-E0BD-42A3-B988-1078DFDF1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3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8532-DA1E-401B-A881-FA326B44E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9A10D-16C5-4896-B577-6E866A2A7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27B08-CA09-4A90-9966-FCB8702A7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A1EBA-60F0-4A47-9E68-2E0C77364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06BCE-EBB4-4B9E-8CF3-68C5D72BA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7A7871-672A-40C9-9B37-F5E657E4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407-C113-45FE-9C37-3C209B1CC09B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7225E5-6187-4979-9689-E34A659C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3AB14E-16AE-4BE7-9352-8A3143CF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4D54-E0BD-42A3-B988-1078DFDF1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6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33664-7F66-4152-BAC2-A8209D12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62F5DB-0648-42AF-8D62-8F1DCFE8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407-C113-45FE-9C37-3C209B1CC09B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16A074-B268-4D15-A6EC-8F4BBB8BD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02CC2-524A-407C-98F4-A07E46E6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4D54-E0BD-42A3-B988-1078DFDF1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7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BC6F54-F272-4305-BDF1-8AD56453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407-C113-45FE-9C37-3C209B1CC09B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ECFC3-1A09-47A3-A455-43B7CAD3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4655F-E4B8-4FCC-891D-F07B4E47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4D54-E0BD-42A3-B988-1078DFDF1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9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ECDC1-1267-4957-B989-6058BAD5C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C83CB-9189-4070-AE40-2DC687B28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6F070-BB23-4CE1-8FFB-14141FCE5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0CC72-E667-4EFD-AAE3-D891694F6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407-C113-45FE-9C37-3C209B1CC09B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43B44-5CFD-4BA2-918B-D7CEA94F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1672B-0FEB-4562-8AA5-A2EE6981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4D54-E0BD-42A3-B988-1078DFDF1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3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7C92B-FECF-4B88-9F5C-3218B903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D29E8D-1FC3-45F1-9445-DA64E64EA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A22DD-76BF-4DD2-8A1D-21A3DD083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01C32-B950-4694-BAE2-1B2E720A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407-C113-45FE-9C37-3C209B1CC09B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A24CF-24C7-49D7-A7DD-90D6269E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F2617-0923-4A9E-9F92-9CFC47AD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4D54-E0BD-42A3-B988-1078DFDF1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71E81-9473-4A55-BDF8-C38C5C10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D847A-A675-4C56-9FE8-8B1484DE6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6C29C-BD4D-463A-BB9D-DD5EDA1AE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D3407-C113-45FE-9C37-3C209B1CC09B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EFBC5-42AE-433F-B048-9526983B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2AEE4-8020-478A-B0AB-7F6321378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4D54-E0BD-42A3-B988-1078DFDF1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3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419B7-64D6-4603-8C8C-888EBF5DF1C2}"/>
              </a:ext>
            </a:extLst>
          </p:cNvPr>
          <p:cNvSpPr txBox="1"/>
          <p:nvPr/>
        </p:nvSpPr>
        <p:spPr>
          <a:xfrm>
            <a:off x="5743575" y="3244334"/>
            <a:ext cx="70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oto Sans Black" panose="020B0A02040504020204" pitchFamily="34" charset="0"/>
                <a:ea typeface="Noto Sans Black" panose="020B0A02040504020204" pitchFamily="34" charset="0"/>
                <a:cs typeface="Noto Sans Black" panose="020B0A02040504020204" pitchFamily="34" charset="0"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558922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Noto Sans Black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2025-06-21T20:46:55Z</dcterms:created>
  <dcterms:modified xsi:type="dcterms:W3CDTF">2025-06-21T20:47:04Z</dcterms:modified>
</cp:coreProperties>
</file>