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38" autoAdjust="0"/>
    <p:restoredTop sz="94660"/>
  </p:normalViewPr>
  <p:slideViewPr>
    <p:cSldViewPr snapToGrid="0">
      <p:cViewPr varScale="1">
        <p:scale>
          <a:sx n="96" d="100"/>
          <a:sy n="96" d="100"/>
        </p:scale>
        <p:origin x="84" y="2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D0E30A-581C-4E4F-A29C-5A0B7931F9A3}" type="datetimeFigureOut">
              <a:rPr lang="zh-TW" altLang="en-US" smtClean="0"/>
              <a:t>2023/8/24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742203-3BAA-4E09-9058-F5E8C8AE147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9783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D0E30A-581C-4E4F-A29C-5A0B7931F9A3}" type="datetimeFigureOut">
              <a:rPr lang="zh-TW" altLang="en-US" smtClean="0"/>
              <a:t>2023/8/24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742203-3BAA-4E09-9058-F5E8C8AE147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423468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D0E30A-581C-4E4F-A29C-5A0B7931F9A3}" type="datetimeFigureOut">
              <a:rPr lang="zh-TW" altLang="en-US" smtClean="0"/>
              <a:t>2023/8/24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742203-3BAA-4E09-9058-F5E8C8AE147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1918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D0E30A-581C-4E4F-A29C-5A0B7931F9A3}" type="datetimeFigureOut">
              <a:rPr lang="zh-TW" altLang="en-US" smtClean="0"/>
              <a:t>2023/8/24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742203-3BAA-4E09-9058-F5E8C8AE147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607796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D0E30A-581C-4E4F-A29C-5A0B7931F9A3}" type="datetimeFigureOut">
              <a:rPr lang="zh-TW" altLang="en-US" smtClean="0"/>
              <a:t>2023/8/24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742203-3BAA-4E09-9058-F5E8C8AE147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815677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D0E30A-581C-4E4F-A29C-5A0B7931F9A3}" type="datetimeFigureOut">
              <a:rPr lang="zh-TW" altLang="en-US" smtClean="0"/>
              <a:t>2023/8/24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742203-3BAA-4E09-9058-F5E8C8AE147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514120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D0E30A-581C-4E4F-A29C-5A0B7931F9A3}" type="datetimeFigureOut">
              <a:rPr lang="zh-TW" altLang="en-US" smtClean="0"/>
              <a:t>2023/8/24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742203-3BAA-4E09-9058-F5E8C8AE147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972900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D0E30A-581C-4E4F-A29C-5A0B7931F9A3}" type="datetimeFigureOut">
              <a:rPr lang="zh-TW" altLang="en-US" smtClean="0"/>
              <a:t>2023/8/24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742203-3BAA-4E09-9058-F5E8C8AE147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732423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D0E30A-581C-4E4F-A29C-5A0B7931F9A3}" type="datetimeFigureOut">
              <a:rPr lang="zh-TW" altLang="en-US" smtClean="0"/>
              <a:t>2023/8/24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742203-3BAA-4E09-9058-F5E8C8AE147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584606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D0E30A-581C-4E4F-A29C-5A0B7931F9A3}" type="datetimeFigureOut">
              <a:rPr lang="zh-TW" altLang="en-US" smtClean="0"/>
              <a:t>2023/8/24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742203-3BAA-4E09-9058-F5E8C8AE147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807865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D0E30A-581C-4E4F-A29C-5A0B7931F9A3}" type="datetimeFigureOut">
              <a:rPr lang="zh-TW" altLang="en-US" smtClean="0"/>
              <a:t>2023/8/24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742203-3BAA-4E09-9058-F5E8C8AE147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07981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D0E30A-581C-4E4F-A29C-5A0B7931F9A3}" type="datetimeFigureOut">
              <a:rPr lang="zh-TW" altLang="en-US" smtClean="0"/>
              <a:t>2023/8/24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742203-3BAA-4E09-9058-F5E8C8AE147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105678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2375451"/>
            <a:ext cx="6268278" cy="1134511"/>
          </a:xfrm>
          <a:ln>
            <a:solidFill>
              <a:schemeClr val="tx1"/>
            </a:solidFill>
          </a:ln>
        </p:spPr>
        <p:txBody>
          <a:bodyPr>
            <a:normAutofit fontScale="90000"/>
          </a:bodyPr>
          <a:lstStyle/>
          <a:p>
            <a:r>
              <a:rPr lang="en-US" altLang="zh-TW" dirty="0"/>
              <a:t>60pt title: On my way to school, I often see many people go to the hospital.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9"/>
            <a:ext cx="2650435" cy="1059414"/>
          </a:xfrm>
          <a:ln>
            <a:solidFill>
              <a:schemeClr val="tx1"/>
            </a:solidFill>
          </a:ln>
        </p:spPr>
        <p:txBody>
          <a:bodyPr>
            <a:normAutofit fontScale="32500" lnSpcReduction="20000"/>
          </a:bodyPr>
          <a:lstStyle/>
          <a:p>
            <a:r>
              <a:rPr lang="en-US" altLang="zh-TW" sz="6000" dirty="0" smtClean="0"/>
              <a:t>60 </a:t>
            </a:r>
            <a:r>
              <a:rPr lang="en-US" altLang="zh-TW" sz="6000" dirty="0" err="1" smtClean="0"/>
              <a:t>pt</a:t>
            </a:r>
            <a:r>
              <a:rPr lang="en-US" altLang="zh-TW" sz="6000" dirty="0" smtClean="0"/>
              <a:t> non-title: On </a:t>
            </a:r>
            <a:r>
              <a:rPr lang="en-US" altLang="zh-TW" sz="6000" dirty="0" smtClean="0"/>
              <a:t>my way to school, I often see many people go to the hospital.</a:t>
            </a:r>
            <a:endParaRPr lang="zh-TW" altLang="en-US" sz="6000" dirty="0"/>
          </a:p>
        </p:txBody>
      </p:sp>
    </p:spTree>
    <p:extLst>
      <p:ext uri="{BB962C8B-B14F-4D97-AF65-F5344CB8AC3E}">
        <p14:creationId xmlns:p14="http://schemas.microsoft.com/office/powerpoint/2010/main" val="19649493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1" y="2713383"/>
            <a:ext cx="5214729" cy="796579"/>
          </a:xfrm>
          <a:ln>
            <a:solidFill>
              <a:schemeClr val="tx1"/>
            </a:solidFill>
          </a:ln>
        </p:spPr>
        <p:txBody>
          <a:bodyPr>
            <a:normAutofit fontScale="90000"/>
          </a:bodyPr>
          <a:lstStyle/>
          <a:p>
            <a:r>
              <a:rPr lang="en-US" altLang="zh-TW" sz="4000" dirty="0"/>
              <a:t>40pt title: On my way to school, I often see many people go to the hospital.</a:t>
            </a:r>
            <a:endParaRPr lang="zh-TW" altLang="en-US" sz="4000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2948610" cy="791058"/>
          </a:xfrm>
          <a:ln>
            <a:solidFill>
              <a:schemeClr val="tx1"/>
            </a:solidFill>
          </a:ln>
        </p:spPr>
        <p:txBody>
          <a:bodyPr>
            <a:normAutofit fontScale="47500" lnSpcReduction="20000"/>
          </a:bodyPr>
          <a:lstStyle/>
          <a:p>
            <a:r>
              <a:rPr lang="en-US" altLang="zh-TW" sz="4000" dirty="0"/>
              <a:t>40 </a:t>
            </a:r>
            <a:r>
              <a:rPr lang="en-US" altLang="zh-TW" sz="4000" dirty="0" err="1"/>
              <a:t>pt</a:t>
            </a:r>
            <a:r>
              <a:rPr lang="en-US" altLang="zh-TW" sz="4000" dirty="0"/>
              <a:t> non-title: On my way to school, I often see many people go to the hospital.</a:t>
            </a:r>
            <a:endParaRPr lang="zh-TW" altLang="en-US" sz="4000" dirty="0"/>
          </a:p>
        </p:txBody>
      </p:sp>
    </p:spTree>
    <p:extLst>
      <p:ext uri="{BB962C8B-B14F-4D97-AF65-F5344CB8AC3E}">
        <p14:creationId xmlns:p14="http://schemas.microsoft.com/office/powerpoint/2010/main" val="34806450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3200400"/>
            <a:ext cx="3505199" cy="309562"/>
          </a:xfrm>
          <a:ln>
            <a:solidFill>
              <a:schemeClr val="tx1"/>
            </a:solidFill>
          </a:ln>
        </p:spPr>
        <p:txBody>
          <a:bodyPr>
            <a:normAutofit fontScale="90000"/>
          </a:bodyPr>
          <a:lstStyle/>
          <a:p>
            <a:r>
              <a:rPr lang="en-US" altLang="zh-TW" sz="2000" dirty="0" smtClean="0"/>
              <a:t>20pt title: On my way to school, I often see many people go </a:t>
            </a:r>
            <a:r>
              <a:rPr lang="en-US" altLang="zh-TW" sz="2000" dirty="0"/>
              <a:t>to the  </a:t>
            </a:r>
            <a:r>
              <a:rPr lang="en-US" altLang="zh-TW" sz="2000" dirty="0" smtClean="0"/>
              <a:t>hospital.</a:t>
            </a:r>
            <a:endParaRPr lang="zh-TW" altLang="en-US" sz="2000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3505199" cy="323919"/>
          </a:xfrm>
          <a:ln>
            <a:solidFill>
              <a:schemeClr val="tx1"/>
            </a:solidFill>
          </a:ln>
        </p:spPr>
        <p:txBody>
          <a:bodyPr>
            <a:normAutofit fontScale="47500" lnSpcReduction="20000"/>
          </a:bodyPr>
          <a:lstStyle/>
          <a:p>
            <a:r>
              <a:rPr lang="en-US" altLang="zh-TW" sz="2000" dirty="0"/>
              <a:t>20pt non-title: On my way to school, I often see many people go to the hospital.</a:t>
            </a:r>
            <a:endParaRPr lang="zh-TW" altLang="en-US" sz="2000" dirty="0"/>
          </a:p>
        </p:txBody>
      </p:sp>
    </p:spTree>
    <p:extLst>
      <p:ext uri="{BB962C8B-B14F-4D97-AF65-F5344CB8AC3E}">
        <p14:creationId xmlns:p14="http://schemas.microsoft.com/office/powerpoint/2010/main" val="15392562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116</Words>
  <Application>Microsoft Office PowerPoint</Application>
  <PresentationFormat>Widescreen</PresentationFormat>
  <Paragraphs>6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新細明體</vt:lpstr>
      <vt:lpstr>Office 佈景主題</vt:lpstr>
      <vt:lpstr>60pt title: On my way to school, I often see many people go to the hospital.</vt:lpstr>
      <vt:lpstr>40pt title: On my way to school, I often see many people go to the hospital.</vt:lpstr>
      <vt:lpstr>20pt title: On my way to school, I often see many people go to the  hospital.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2023-08-24T21:21:06Z</dcterms:created>
  <dcterms:modified xsi:type="dcterms:W3CDTF">2023-08-24T22:12:27Z</dcterms:modified>
</cp:coreProperties>
</file>